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478" r:id="rId3"/>
    <p:sldId id="479" r:id="rId4"/>
    <p:sldId id="491" r:id="rId5"/>
    <p:sldId id="481" r:id="rId6"/>
    <p:sldId id="487" r:id="rId7"/>
    <p:sldId id="483" r:id="rId8"/>
    <p:sldId id="496" r:id="rId9"/>
    <p:sldId id="497" r:id="rId10"/>
    <p:sldId id="482" r:id="rId11"/>
    <p:sldId id="498" r:id="rId12"/>
    <p:sldId id="499" r:id="rId13"/>
    <p:sldId id="500" r:id="rId14"/>
    <p:sldId id="501" r:id="rId15"/>
    <p:sldId id="484" r:id="rId16"/>
    <p:sldId id="503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5E7F"/>
    <a:srgbClr val="325B7F"/>
    <a:srgbClr val="335C80"/>
    <a:srgbClr val="3B5F80"/>
    <a:srgbClr val="385D7F"/>
    <a:srgbClr val="235480"/>
    <a:srgbClr val="FFFFFF"/>
    <a:srgbClr val="255580"/>
    <a:srgbClr val="0E4A80"/>
    <a:srgbClr val="BDD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92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7106C-D5AE-420C-BEF8-088D4D6B8388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91C1-445D-4244-8928-569776DA91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853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966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0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7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391C1-445D-4244-8928-569776DA912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DD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矩形: 圆角 4"/>
          <p:cNvSpPr/>
          <p:nvPr userDrawn="1"/>
        </p:nvSpPr>
        <p:spPr>
          <a:xfrm>
            <a:off x="163286" y="179614"/>
            <a:ext cx="11846379" cy="6474279"/>
          </a:xfrm>
          <a:prstGeom prst="roundRect">
            <a:avLst>
              <a:gd name="adj" fmla="val 4292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成果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 advClick="0" advTm="0">
    <p:wipe/>
  </p:transition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505" indent="-357505" algn="just" defTabSz="913765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357505" indent="-357505" algn="just" defTabSz="913765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1"/>
            </p:custDataLst>
          </p:nvPr>
        </p:nvSpPr>
        <p:spPr>
          <a:xfrm>
            <a:off x="182002" y="2469555"/>
            <a:ext cx="11827994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540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defRPr>
            </a:lvl1pPr>
          </a:lstStyle>
          <a:p>
            <a:r>
              <a:rPr lang="zh-CN" altLang="en-US" sz="7200" dirty="0">
                <a:solidFill>
                  <a:srgbClr val="3B5F80"/>
                </a:solidFill>
              </a:rPr>
              <a:t>电机驱动与速度控制</a:t>
            </a:r>
          </a:p>
        </p:txBody>
      </p:sp>
      <p:sp>
        <p:nvSpPr>
          <p:cNvPr id="8" name="PA_文本框 2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2"/>
            </p:custDataLst>
          </p:nvPr>
        </p:nvSpPr>
        <p:spPr>
          <a:xfrm>
            <a:off x="4203663" y="5083694"/>
            <a:ext cx="800219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曹知寒</a:t>
            </a:r>
          </a:p>
        </p:txBody>
      </p:sp>
      <p:sp>
        <p:nvSpPr>
          <p:cNvPr id="9" name="PA_文本框 2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3"/>
            </p:custDataLst>
          </p:nvPr>
        </p:nvSpPr>
        <p:spPr>
          <a:xfrm>
            <a:off x="6615650" y="5076404"/>
            <a:ext cx="2644459" cy="337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苟栩宁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816544" y="4186521"/>
            <a:ext cx="5250889" cy="501116"/>
            <a:chOff x="3548596" y="4754713"/>
            <a:chExt cx="5250889" cy="501116"/>
          </a:xfrm>
        </p:grpSpPr>
        <p:sp>
          <p:nvSpPr>
            <p:cNvPr id="5" name="PA_任意多边形 3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4"/>
              </p:custDataLst>
            </p:nvPr>
          </p:nvSpPr>
          <p:spPr>
            <a:xfrm>
              <a:off x="3548596" y="5059717"/>
              <a:ext cx="1129553" cy="0"/>
            </a:xfrm>
            <a:custGeom>
              <a:avLst/>
              <a:gdLst>
                <a:gd name="connsiteX0" fmla="*/ 1129553 w 1129553"/>
                <a:gd name="connsiteY0" fmla="*/ 0 h 0"/>
                <a:gd name="connsiteX1" fmla="*/ 0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112955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325B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220F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PA_任意多边形 3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5"/>
              </p:custDataLst>
            </p:nvPr>
          </p:nvSpPr>
          <p:spPr>
            <a:xfrm>
              <a:off x="7669932" y="5059717"/>
              <a:ext cx="1129553" cy="0"/>
            </a:xfrm>
            <a:custGeom>
              <a:avLst/>
              <a:gdLst>
                <a:gd name="connsiteX0" fmla="*/ 1129553 w 1129553"/>
                <a:gd name="connsiteY0" fmla="*/ 0 h 0"/>
                <a:gd name="connsiteX1" fmla="*/ 0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112955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325B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220F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4314713" y="4754713"/>
              <a:ext cx="3401042" cy="501116"/>
            </a:xfrm>
            <a:prstGeom prst="roundRect">
              <a:avLst>
                <a:gd name="adj" fmla="val 32163"/>
              </a:avLst>
            </a:prstGeom>
            <a:solidFill>
              <a:srgbClr val="335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电子科技大学机械与电气工程学院 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69" y="842574"/>
            <a:ext cx="1622260" cy="161430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255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0652" y="2022122"/>
            <a:ext cx="5932714" cy="214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第四部分</a:t>
            </a:r>
            <a:endParaRPr lang="en-US" altLang="zh-CN" sz="5400" dirty="0">
              <a:solidFill>
                <a:srgbClr val="255580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测试与结果分析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72310" y="1632729"/>
            <a:ext cx="3584652" cy="3592538"/>
            <a:chOff x="3437020" y="4201727"/>
            <a:chExt cx="863676" cy="865576"/>
          </a:xfrm>
        </p:grpSpPr>
        <p:sp>
          <p:nvSpPr>
            <p:cNvPr id="19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20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添加论文第四部分内容标题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51502" y="345889"/>
            <a:ext cx="467216" cy="468244"/>
            <a:chOff x="3437020" y="4201727"/>
            <a:chExt cx="863676" cy="865576"/>
          </a:xfrm>
        </p:grpSpPr>
        <p:sp>
          <p:nvSpPr>
            <p:cNvPr id="30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31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32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4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5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6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457369" y="1719880"/>
            <a:ext cx="3280945" cy="3540917"/>
            <a:chOff x="3761090" y="2476501"/>
            <a:chExt cx="1787040" cy="1928640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0" name="TextBox 16"/>
          <p:cNvSpPr>
            <a:spLocks noChangeArrowheads="1"/>
          </p:cNvSpPr>
          <p:nvPr/>
        </p:nvSpPr>
        <p:spPr bwMode="auto">
          <a:xfrm>
            <a:off x="1599218" y="2245823"/>
            <a:ext cx="2810933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21"/>
          <p:cNvSpPr>
            <a:spLocks noChangeArrowheads="1"/>
          </p:cNvSpPr>
          <p:nvPr/>
        </p:nvSpPr>
        <p:spPr bwMode="auto">
          <a:xfrm>
            <a:off x="1599217" y="1841538"/>
            <a:ext cx="1441451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6"/>
          <p:cNvSpPr>
            <a:spLocks noChangeArrowheads="1"/>
          </p:cNvSpPr>
          <p:nvPr/>
        </p:nvSpPr>
        <p:spPr bwMode="auto">
          <a:xfrm>
            <a:off x="8193751" y="2245823"/>
            <a:ext cx="2810933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73" name="TextBox 21"/>
          <p:cNvSpPr>
            <a:spLocks noChangeArrowheads="1"/>
          </p:cNvSpPr>
          <p:nvPr/>
        </p:nvSpPr>
        <p:spPr bwMode="auto">
          <a:xfrm>
            <a:off x="8193750" y="1841538"/>
            <a:ext cx="1441451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599217" y="4800489"/>
            <a:ext cx="2810933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75" name="TextBox 21"/>
          <p:cNvSpPr>
            <a:spLocks noChangeArrowheads="1"/>
          </p:cNvSpPr>
          <p:nvPr/>
        </p:nvSpPr>
        <p:spPr bwMode="auto">
          <a:xfrm>
            <a:off x="1599216" y="4396204"/>
            <a:ext cx="1441451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16"/>
          <p:cNvSpPr>
            <a:spLocks noChangeArrowheads="1"/>
          </p:cNvSpPr>
          <p:nvPr/>
        </p:nvSpPr>
        <p:spPr bwMode="auto">
          <a:xfrm>
            <a:off x="8193750" y="4800489"/>
            <a:ext cx="2810933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77" name="TextBox 21"/>
          <p:cNvSpPr>
            <a:spLocks noChangeArrowheads="1"/>
          </p:cNvSpPr>
          <p:nvPr/>
        </p:nvSpPr>
        <p:spPr bwMode="auto">
          <a:xfrm>
            <a:off x="8193749" y="4396204"/>
            <a:ext cx="1441451" cy="2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添加论文第四部分内容标题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51502" y="345889"/>
            <a:ext cx="467216" cy="468244"/>
            <a:chOff x="3437020" y="4201727"/>
            <a:chExt cx="863676" cy="865576"/>
          </a:xfrm>
        </p:grpSpPr>
        <p:sp>
          <p:nvSpPr>
            <p:cNvPr id="30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31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32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4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5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6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175" name="Text Box 78"/>
          <p:cNvSpPr txBox="1">
            <a:spLocks noChangeArrowheads="1"/>
          </p:cNvSpPr>
          <p:nvPr/>
        </p:nvSpPr>
        <p:spPr bwMode="auto">
          <a:xfrm>
            <a:off x="2346100" y="4389838"/>
            <a:ext cx="1545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rgbClr val="325B7F"/>
                </a:solidFill>
                <a:latin typeface="Impact" panose="020B0806030902050204" pitchFamily="34" charset="0"/>
              </a:rPr>
              <a:t>35,216,330</a:t>
            </a:r>
          </a:p>
        </p:txBody>
      </p:sp>
      <p:sp>
        <p:nvSpPr>
          <p:cNvPr id="176" name="Rectangle 79"/>
          <p:cNvSpPr>
            <a:spLocks noChangeArrowheads="1"/>
          </p:cNvSpPr>
          <p:nvPr/>
        </p:nvSpPr>
        <p:spPr bwMode="auto">
          <a:xfrm>
            <a:off x="1675343" y="5043327"/>
            <a:ext cx="3071284" cy="125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Text Box 80"/>
          <p:cNvSpPr txBox="1">
            <a:spLocks noChangeArrowheads="1"/>
          </p:cNvSpPr>
          <p:nvPr/>
        </p:nvSpPr>
        <p:spPr bwMode="auto">
          <a:xfrm>
            <a:off x="8345592" y="4389838"/>
            <a:ext cx="15015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61,478,900</a:t>
            </a:r>
          </a:p>
        </p:txBody>
      </p:sp>
      <p:sp>
        <p:nvSpPr>
          <p:cNvPr id="178" name="Rectangle 81"/>
          <p:cNvSpPr>
            <a:spLocks noChangeArrowheads="1"/>
          </p:cNvSpPr>
          <p:nvPr/>
        </p:nvSpPr>
        <p:spPr bwMode="auto">
          <a:xfrm>
            <a:off x="7593542" y="5043327"/>
            <a:ext cx="3071284" cy="125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Line 82"/>
          <p:cNvSpPr>
            <a:spLocks noChangeShapeType="1"/>
          </p:cNvSpPr>
          <p:nvPr/>
        </p:nvSpPr>
        <p:spPr bwMode="auto">
          <a:xfrm>
            <a:off x="1838326" y="4912655"/>
            <a:ext cx="2592916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0" name="Line 83"/>
          <p:cNvSpPr>
            <a:spLocks noChangeShapeType="1"/>
          </p:cNvSpPr>
          <p:nvPr/>
        </p:nvSpPr>
        <p:spPr bwMode="auto">
          <a:xfrm>
            <a:off x="7790393" y="4912655"/>
            <a:ext cx="2592916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1364192" y="1964138"/>
            <a:ext cx="9463616" cy="1869018"/>
            <a:chOff x="1344084" y="2181226"/>
            <a:chExt cx="9463616" cy="1869018"/>
          </a:xfrm>
        </p:grpSpPr>
        <p:grpSp>
          <p:nvGrpSpPr>
            <p:cNvPr id="126" name="Group 9"/>
            <p:cNvGrpSpPr/>
            <p:nvPr/>
          </p:nvGrpSpPr>
          <p:grpSpPr bwMode="auto">
            <a:xfrm>
              <a:off x="1600201" y="2621493"/>
              <a:ext cx="579967" cy="1428751"/>
              <a:chOff x="0" y="0"/>
              <a:chExt cx="274" cy="675"/>
            </a:xfrm>
            <a:solidFill>
              <a:srgbClr val="325B7F"/>
            </a:solidFill>
          </p:grpSpPr>
          <p:sp>
            <p:nvSpPr>
              <p:cNvPr id="127" name="Freeform 10"/>
              <p:cNvSpPr/>
              <p:nvPr/>
            </p:nvSpPr>
            <p:spPr bwMode="auto">
              <a:xfrm>
                <a:off x="0" y="134"/>
                <a:ext cx="274" cy="541"/>
              </a:xfrm>
              <a:custGeom>
                <a:avLst/>
                <a:gdLst>
                  <a:gd name="T0" fmla="*/ 115 w 116"/>
                  <a:gd name="T1" fmla="*/ 82 h 229"/>
                  <a:gd name="T2" fmla="*/ 115 w 116"/>
                  <a:gd name="T3" fmla="*/ 37 h 229"/>
                  <a:gd name="T4" fmla="*/ 115 w 116"/>
                  <a:gd name="T5" fmla="*/ 15 h 229"/>
                  <a:gd name="T6" fmla="*/ 97 w 116"/>
                  <a:gd name="T7" fmla="*/ 0 h 229"/>
                  <a:gd name="T8" fmla="*/ 63 w 116"/>
                  <a:gd name="T9" fmla="*/ 0 h 229"/>
                  <a:gd name="T10" fmla="*/ 26 w 116"/>
                  <a:gd name="T11" fmla="*/ 0 h 229"/>
                  <a:gd name="T12" fmla="*/ 9 w 116"/>
                  <a:gd name="T13" fmla="*/ 5 h 229"/>
                  <a:gd name="T14" fmla="*/ 2 w 116"/>
                  <a:gd name="T15" fmla="*/ 38 h 229"/>
                  <a:gd name="T16" fmla="*/ 2 w 116"/>
                  <a:gd name="T17" fmla="*/ 83 h 229"/>
                  <a:gd name="T18" fmla="*/ 12 w 116"/>
                  <a:gd name="T19" fmla="*/ 113 h 229"/>
                  <a:gd name="T20" fmla="*/ 23 w 116"/>
                  <a:gd name="T21" fmla="*/ 93 h 229"/>
                  <a:gd name="T22" fmla="*/ 23 w 116"/>
                  <a:gd name="T23" fmla="*/ 62 h 229"/>
                  <a:gd name="T24" fmla="*/ 24 w 116"/>
                  <a:gd name="T25" fmla="*/ 50 h 229"/>
                  <a:gd name="T26" fmla="*/ 26 w 116"/>
                  <a:gd name="T27" fmla="*/ 61 h 229"/>
                  <a:gd name="T28" fmla="*/ 26 w 116"/>
                  <a:gd name="T29" fmla="*/ 213 h 229"/>
                  <a:gd name="T30" fmla="*/ 41 w 116"/>
                  <a:gd name="T31" fmla="*/ 228 h 229"/>
                  <a:gd name="T32" fmla="*/ 57 w 116"/>
                  <a:gd name="T33" fmla="*/ 214 h 229"/>
                  <a:gd name="T34" fmla="*/ 57 w 116"/>
                  <a:gd name="T35" fmla="*/ 153 h 229"/>
                  <a:gd name="T36" fmla="*/ 59 w 116"/>
                  <a:gd name="T37" fmla="*/ 142 h 229"/>
                  <a:gd name="T38" fmla="*/ 61 w 116"/>
                  <a:gd name="T39" fmla="*/ 153 h 229"/>
                  <a:gd name="T40" fmla="*/ 61 w 116"/>
                  <a:gd name="T41" fmla="*/ 214 h 229"/>
                  <a:gd name="T42" fmla="*/ 77 w 116"/>
                  <a:gd name="T43" fmla="*/ 229 h 229"/>
                  <a:gd name="T44" fmla="*/ 91 w 116"/>
                  <a:gd name="T45" fmla="*/ 215 h 229"/>
                  <a:gd name="T46" fmla="*/ 91 w 116"/>
                  <a:gd name="T47" fmla="*/ 61 h 229"/>
                  <a:gd name="T48" fmla="*/ 93 w 116"/>
                  <a:gd name="T49" fmla="*/ 49 h 229"/>
                  <a:gd name="T50" fmla="*/ 94 w 116"/>
                  <a:gd name="T51" fmla="*/ 58 h 229"/>
                  <a:gd name="T52" fmla="*/ 94 w 116"/>
                  <a:gd name="T53" fmla="*/ 87 h 229"/>
                  <a:gd name="T54" fmla="*/ 105 w 116"/>
                  <a:gd name="T55" fmla="*/ 111 h 229"/>
                  <a:gd name="T56" fmla="*/ 115 w 116"/>
                  <a:gd name="T57" fmla="*/ 8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229">
                    <a:moveTo>
                      <a:pt x="115" y="82"/>
                    </a:moveTo>
                    <a:cubicBezTo>
                      <a:pt x="115" y="67"/>
                      <a:pt x="115" y="52"/>
                      <a:pt x="115" y="37"/>
                    </a:cubicBezTo>
                    <a:cubicBezTo>
                      <a:pt x="115" y="23"/>
                      <a:pt x="116" y="24"/>
                      <a:pt x="115" y="15"/>
                    </a:cubicBezTo>
                    <a:cubicBezTo>
                      <a:pt x="111" y="4"/>
                      <a:pt x="104" y="0"/>
                      <a:pt x="97" y="0"/>
                    </a:cubicBezTo>
                    <a:cubicBezTo>
                      <a:pt x="81" y="0"/>
                      <a:pt x="75" y="0"/>
                      <a:pt x="63" y="0"/>
                    </a:cubicBezTo>
                    <a:cubicBezTo>
                      <a:pt x="48" y="0"/>
                      <a:pt x="41" y="0"/>
                      <a:pt x="26" y="0"/>
                    </a:cubicBezTo>
                    <a:cubicBezTo>
                      <a:pt x="19" y="0"/>
                      <a:pt x="14" y="0"/>
                      <a:pt x="9" y="5"/>
                    </a:cubicBezTo>
                    <a:cubicBezTo>
                      <a:pt x="1" y="13"/>
                      <a:pt x="2" y="14"/>
                      <a:pt x="2" y="38"/>
                    </a:cubicBezTo>
                    <a:cubicBezTo>
                      <a:pt x="2" y="49"/>
                      <a:pt x="2" y="70"/>
                      <a:pt x="2" y="83"/>
                    </a:cubicBezTo>
                    <a:cubicBezTo>
                      <a:pt x="2" y="95"/>
                      <a:pt x="0" y="113"/>
                      <a:pt x="12" y="113"/>
                    </a:cubicBezTo>
                    <a:cubicBezTo>
                      <a:pt x="23" y="113"/>
                      <a:pt x="23" y="105"/>
                      <a:pt x="23" y="93"/>
                    </a:cubicBezTo>
                    <a:cubicBezTo>
                      <a:pt x="23" y="76"/>
                      <a:pt x="23" y="72"/>
                      <a:pt x="23" y="62"/>
                    </a:cubicBezTo>
                    <a:cubicBezTo>
                      <a:pt x="23" y="51"/>
                      <a:pt x="22" y="50"/>
                      <a:pt x="24" y="50"/>
                    </a:cubicBezTo>
                    <a:cubicBezTo>
                      <a:pt x="26" y="50"/>
                      <a:pt x="26" y="50"/>
                      <a:pt x="26" y="61"/>
                    </a:cubicBezTo>
                    <a:cubicBezTo>
                      <a:pt x="26" y="72"/>
                      <a:pt x="26" y="204"/>
                      <a:pt x="26" y="213"/>
                    </a:cubicBezTo>
                    <a:cubicBezTo>
                      <a:pt x="26" y="220"/>
                      <a:pt x="30" y="228"/>
                      <a:pt x="41" y="228"/>
                    </a:cubicBezTo>
                    <a:cubicBezTo>
                      <a:pt x="52" y="228"/>
                      <a:pt x="57" y="222"/>
                      <a:pt x="57" y="214"/>
                    </a:cubicBezTo>
                    <a:cubicBezTo>
                      <a:pt x="57" y="201"/>
                      <a:pt x="57" y="160"/>
                      <a:pt x="57" y="153"/>
                    </a:cubicBezTo>
                    <a:cubicBezTo>
                      <a:pt x="57" y="146"/>
                      <a:pt x="57" y="142"/>
                      <a:pt x="59" y="142"/>
                    </a:cubicBezTo>
                    <a:cubicBezTo>
                      <a:pt x="61" y="142"/>
                      <a:pt x="61" y="146"/>
                      <a:pt x="61" y="153"/>
                    </a:cubicBezTo>
                    <a:cubicBezTo>
                      <a:pt x="61" y="160"/>
                      <a:pt x="61" y="201"/>
                      <a:pt x="61" y="214"/>
                    </a:cubicBezTo>
                    <a:cubicBezTo>
                      <a:pt x="61" y="219"/>
                      <a:pt x="66" y="229"/>
                      <a:pt x="77" y="229"/>
                    </a:cubicBezTo>
                    <a:cubicBezTo>
                      <a:pt x="84" y="229"/>
                      <a:pt x="91" y="220"/>
                      <a:pt x="91" y="215"/>
                    </a:cubicBezTo>
                    <a:cubicBezTo>
                      <a:pt x="91" y="185"/>
                      <a:pt x="91" y="70"/>
                      <a:pt x="91" y="61"/>
                    </a:cubicBezTo>
                    <a:cubicBezTo>
                      <a:pt x="91" y="56"/>
                      <a:pt x="91" y="49"/>
                      <a:pt x="93" y="49"/>
                    </a:cubicBezTo>
                    <a:cubicBezTo>
                      <a:pt x="94" y="49"/>
                      <a:pt x="94" y="51"/>
                      <a:pt x="94" y="58"/>
                    </a:cubicBezTo>
                    <a:cubicBezTo>
                      <a:pt x="94" y="67"/>
                      <a:pt x="94" y="75"/>
                      <a:pt x="94" y="87"/>
                    </a:cubicBezTo>
                    <a:cubicBezTo>
                      <a:pt x="94" y="106"/>
                      <a:pt x="97" y="111"/>
                      <a:pt x="105" y="111"/>
                    </a:cubicBezTo>
                    <a:cubicBezTo>
                      <a:pt x="116" y="111"/>
                      <a:pt x="115" y="92"/>
                      <a:pt x="11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8" name="Oval 11"/>
              <p:cNvSpPr>
                <a:spLocks noChangeArrowheads="1"/>
              </p:cNvSpPr>
              <p:nvPr/>
            </p:nvSpPr>
            <p:spPr bwMode="auto">
              <a:xfrm>
                <a:off x="82" y="0"/>
                <a:ext cx="114" cy="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29" name="Freeform 12"/>
              <p:cNvSpPr/>
              <p:nvPr/>
            </p:nvSpPr>
            <p:spPr bwMode="auto">
              <a:xfrm>
                <a:off x="0" y="134"/>
                <a:ext cx="274" cy="541"/>
              </a:xfrm>
              <a:custGeom>
                <a:avLst/>
                <a:gdLst>
                  <a:gd name="T0" fmla="*/ 115 w 116"/>
                  <a:gd name="T1" fmla="*/ 82 h 229"/>
                  <a:gd name="T2" fmla="*/ 115 w 116"/>
                  <a:gd name="T3" fmla="*/ 37 h 229"/>
                  <a:gd name="T4" fmla="*/ 115 w 116"/>
                  <a:gd name="T5" fmla="*/ 15 h 229"/>
                  <a:gd name="T6" fmla="*/ 97 w 116"/>
                  <a:gd name="T7" fmla="*/ 0 h 229"/>
                  <a:gd name="T8" fmla="*/ 63 w 116"/>
                  <a:gd name="T9" fmla="*/ 0 h 229"/>
                  <a:gd name="T10" fmla="*/ 26 w 116"/>
                  <a:gd name="T11" fmla="*/ 0 h 229"/>
                  <a:gd name="T12" fmla="*/ 9 w 116"/>
                  <a:gd name="T13" fmla="*/ 5 h 229"/>
                  <a:gd name="T14" fmla="*/ 2 w 116"/>
                  <a:gd name="T15" fmla="*/ 38 h 229"/>
                  <a:gd name="T16" fmla="*/ 2 w 116"/>
                  <a:gd name="T17" fmla="*/ 83 h 229"/>
                  <a:gd name="T18" fmla="*/ 12 w 116"/>
                  <a:gd name="T19" fmla="*/ 113 h 229"/>
                  <a:gd name="T20" fmla="*/ 23 w 116"/>
                  <a:gd name="T21" fmla="*/ 93 h 229"/>
                  <a:gd name="T22" fmla="*/ 23 w 116"/>
                  <a:gd name="T23" fmla="*/ 62 h 229"/>
                  <a:gd name="T24" fmla="*/ 24 w 116"/>
                  <a:gd name="T25" fmla="*/ 50 h 229"/>
                  <a:gd name="T26" fmla="*/ 26 w 116"/>
                  <a:gd name="T27" fmla="*/ 61 h 229"/>
                  <a:gd name="T28" fmla="*/ 26 w 116"/>
                  <a:gd name="T29" fmla="*/ 213 h 229"/>
                  <a:gd name="T30" fmla="*/ 41 w 116"/>
                  <a:gd name="T31" fmla="*/ 228 h 229"/>
                  <a:gd name="T32" fmla="*/ 57 w 116"/>
                  <a:gd name="T33" fmla="*/ 214 h 229"/>
                  <a:gd name="T34" fmla="*/ 57 w 116"/>
                  <a:gd name="T35" fmla="*/ 153 h 229"/>
                  <a:gd name="T36" fmla="*/ 59 w 116"/>
                  <a:gd name="T37" fmla="*/ 142 h 229"/>
                  <a:gd name="T38" fmla="*/ 61 w 116"/>
                  <a:gd name="T39" fmla="*/ 153 h 229"/>
                  <a:gd name="T40" fmla="*/ 61 w 116"/>
                  <a:gd name="T41" fmla="*/ 214 h 229"/>
                  <a:gd name="T42" fmla="*/ 77 w 116"/>
                  <a:gd name="T43" fmla="*/ 229 h 229"/>
                  <a:gd name="T44" fmla="*/ 91 w 116"/>
                  <a:gd name="T45" fmla="*/ 215 h 229"/>
                  <a:gd name="T46" fmla="*/ 91 w 116"/>
                  <a:gd name="T47" fmla="*/ 61 h 229"/>
                  <a:gd name="T48" fmla="*/ 93 w 116"/>
                  <a:gd name="T49" fmla="*/ 49 h 229"/>
                  <a:gd name="T50" fmla="*/ 94 w 116"/>
                  <a:gd name="T51" fmla="*/ 58 h 229"/>
                  <a:gd name="T52" fmla="*/ 94 w 116"/>
                  <a:gd name="T53" fmla="*/ 87 h 229"/>
                  <a:gd name="T54" fmla="*/ 105 w 116"/>
                  <a:gd name="T55" fmla="*/ 111 h 229"/>
                  <a:gd name="T56" fmla="*/ 115 w 116"/>
                  <a:gd name="T57" fmla="*/ 8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229">
                    <a:moveTo>
                      <a:pt x="115" y="82"/>
                    </a:moveTo>
                    <a:cubicBezTo>
                      <a:pt x="115" y="67"/>
                      <a:pt x="115" y="52"/>
                      <a:pt x="115" y="37"/>
                    </a:cubicBezTo>
                    <a:cubicBezTo>
                      <a:pt x="115" y="23"/>
                      <a:pt x="116" y="24"/>
                      <a:pt x="115" y="15"/>
                    </a:cubicBezTo>
                    <a:cubicBezTo>
                      <a:pt x="111" y="4"/>
                      <a:pt x="104" y="0"/>
                      <a:pt x="97" y="0"/>
                    </a:cubicBezTo>
                    <a:cubicBezTo>
                      <a:pt x="81" y="0"/>
                      <a:pt x="75" y="0"/>
                      <a:pt x="63" y="0"/>
                    </a:cubicBezTo>
                    <a:cubicBezTo>
                      <a:pt x="48" y="0"/>
                      <a:pt x="41" y="0"/>
                      <a:pt x="26" y="0"/>
                    </a:cubicBezTo>
                    <a:cubicBezTo>
                      <a:pt x="19" y="0"/>
                      <a:pt x="14" y="0"/>
                      <a:pt x="9" y="5"/>
                    </a:cubicBezTo>
                    <a:cubicBezTo>
                      <a:pt x="1" y="13"/>
                      <a:pt x="2" y="14"/>
                      <a:pt x="2" y="38"/>
                    </a:cubicBezTo>
                    <a:cubicBezTo>
                      <a:pt x="2" y="49"/>
                      <a:pt x="2" y="70"/>
                      <a:pt x="2" y="83"/>
                    </a:cubicBezTo>
                    <a:cubicBezTo>
                      <a:pt x="2" y="95"/>
                      <a:pt x="0" y="113"/>
                      <a:pt x="12" y="113"/>
                    </a:cubicBezTo>
                    <a:cubicBezTo>
                      <a:pt x="23" y="113"/>
                      <a:pt x="23" y="105"/>
                      <a:pt x="23" y="93"/>
                    </a:cubicBezTo>
                    <a:cubicBezTo>
                      <a:pt x="23" y="76"/>
                      <a:pt x="23" y="72"/>
                      <a:pt x="23" y="62"/>
                    </a:cubicBezTo>
                    <a:cubicBezTo>
                      <a:pt x="23" y="51"/>
                      <a:pt x="22" y="50"/>
                      <a:pt x="24" y="50"/>
                    </a:cubicBezTo>
                    <a:cubicBezTo>
                      <a:pt x="26" y="50"/>
                      <a:pt x="26" y="50"/>
                      <a:pt x="26" y="61"/>
                    </a:cubicBezTo>
                    <a:cubicBezTo>
                      <a:pt x="26" y="72"/>
                      <a:pt x="26" y="204"/>
                      <a:pt x="26" y="213"/>
                    </a:cubicBezTo>
                    <a:cubicBezTo>
                      <a:pt x="26" y="220"/>
                      <a:pt x="30" y="228"/>
                      <a:pt x="41" y="228"/>
                    </a:cubicBezTo>
                    <a:cubicBezTo>
                      <a:pt x="52" y="228"/>
                      <a:pt x="57" y="222"/>
                      <a:pt x="57" y="214"/>
                    </a:cubicBezTo>
                    <a:cubicBezTo>
                      <a:pt x="57" y="201"/>
                      <a:pt x="57" y="160"/>
                      <a:pt x="57" y="153"/>
                    </a:cubicBezTo>
                    <a:cubicBezTo>
                      <a:pt x="57" y="146"/>
                      <a:pt x="57" y="142"/>
                      <a:pt x="59" y="142"/>
                    </a:cubicBezTo>
                    <a:cubicBezTo>
                      <a:pt x="61" y="142"/>
                      <a:pt x="61" y="146"/>
                      <a:pt x="61" y="153"/>
                    </a:cubicBezTo>
                    <a:cubicBezTo>
                      <a:pt x="61" y="160"/>
                      <a:pt x="61" y="201"/>
                      <a:pt x="61" y="214"/>
                    </a:cubicBezTo>
                    <a:cubicBezTo>
                      <a:pt x="61" y="219"/>
                      <a:pt x="66" y="229"/>
                      <a:pt x="77" y="229"/>
                    </a:cubicBezTo>
                    <a:cubicBezTo>
                      <a:pt x="84" y="229"/>
                      <a:pt x="91" y="220"/>
                      <a:pt x="91" y="215"/>
                    </a:cubicBezTo>
                    <a:cubicBezTo>
                      <a:pt x="91" y="185"/>
                      <a:pt x="91" y="70"/>
                      <a:pt x="91" y="61"/>
                    </a:cubicBezTo>
                    <a:cubicBezTo>
                      <a:pt x="91" y="56"/>
                      <a:pt x="91" y="49"/>
                      <a:pt x="93" y="49"/>
                    </a:cubicBezTo>
                    <a:cubicBezTo>
                      <a:pt x="94" y="49"/>
                      <a:pt x="94" y="51"/>
                      <a:pt x="94" y="58"/>
                    </a:cubicBezTo>
                    <a:cubicBezTo>
                      <a:pt x="94" y="67"/>
                      <a:pt x="94" y="75"/>
                      <a:pt x="94" y="87"/>
                    </a:cubicBezTo>
                    <a:cubicBezTo>
                      <a:pt x="94" y="106"/>
                      <a:pt x="97" y="111"/>
                      <a:pt x="105" y="111"/>
                    </a:cubicBezTo>
                    <a:cubicBezTo>
                      <a:pt x="116" y="111"/>
                      <a:pt x="115" y="92"/>
                      <a:pt x="11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0" name="Oval 13"/>
              <p:cNvSpPr>
                <a:spLocks noChangeArrowheads="1"/>
              </p:cNvSpPr>
              <p:nvPr/>
            </p:nvSpPr>
            <p:spPr bwMode="auto">
              <a:xfrm>
                <a:off x="82" y="0"/>
                <a:ext cx="114" cy="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31" name="Group 14"/>
            <p:cNvGrpSpPr/>
            <p:nvPr/>
          </p:nvGrpSpPr>
          <p:grpSpPr bwMode="auto">
            <a:xfrm>
              <a:off x="7490884" y="2610909"/>
              <a:ext cx="753533" cy="1430867"/>
              <a:chOff x="0" y="0"/>
              <a:chExt cx="356" cy="6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2" name="Freeform 15"/>
              <p:cNvSpPr/>
              <p:nvPr/>
            </p:nvSpPr>
            <p:spPr bwMode="auto">
              <a:xfrm>
                <a:off x="0" y="137"/>
                <a:ext cx="356" cy="539"/>
              </a:xfrm>
              <a:custGeom>
                <a:avLst/>
                <a:gdLst>
                  <a:gd name="T0" fmla="*/ 144 w 151"/>
                  <a:gd name="T1" fmla="*/ 82 h 228"/>
                  <a:gd name="T2" fmla="*/ 129 w 151"/>
                  <a:gd name="T3" fmla="*/ 37 h 228"/>
                  <a:gd name="T4" fmla="*/ 122 w 151"/>
                  <a:gd name="T5" fmla="*/ 15 h 228"/>
                  <a:gd name="T6" fmla="*/ 103 w 151"/>
                  <a:gd name="T7" fmla="*/ 0 h 228"/>
                  <a:gd name="T8" fmla="*/ 85 w 151"/>
                  <a:gd name="T9" fmla="*/ 0 h 228"/>
                  <a:gd name="T10" fmla="*/ 55 w 151"/>
                  <a:gd name="T11" fmla="*/ 0 h 228"/>
                  <a:gd name="T12" fmla="*/ 33 w 151"/>
                  <a:gd name="T13" fmla="*/ 15 h 228"/>
                  <a:gd name="T14" fmla="*/ 25 w 151"/>
                  <a:gd name="T15" fmla="*/ 37 h 228"/>
                  <a:gd name="T16" fmla="*/ 11 w 151"/>
                  <a:gd name="T17" fmla="*/ 82 h 228"/>
                  <a:gd name="T18" fmla="*/ 11 w 151"/>
                  <a:gd name="T19" fmla="*/ 111 h 228"/>
                  <a:gd name="T20" fmla="*/ 33 w 151"/>
                  <a:gd name="T21" fmla="*/ 82 h 228"/>
                  <a:gd name="T22" fmla="*/ 40 w 151"/>
                  <a:gd name="T23" fmla="*/ 59 h 228"/>
                  <a:gd name="T24" fmla="*/ 45 w 151"/>
                  <a:gd name="T25" fmla="*/ 52 h 228"/>
                  <a:gd name="T26" fmla="*/ 44 w 151"/>
                  <a:gd name="T27" fmla="*/ 59 h 228"/>
                  <a:gd name="T28" fmla="*/ 18 w 151"/>
                  <a:gd name="T29" fmla="*/ 141 h 228"/>
                  <a:gd name="T30" fmla="*/ 48 w 151"/>
                  <a:gd name="T31" fmla="*/ 141 h 228"/>
                  <a:gd name="T32" fmla="*/ 48 w 151"/>
                  <a:gd name="T33" fmla="*/ 213 h 228"/>
                  <a:gd name="T34" fmla="*/ 60 w 151"/>
                  <a:gd name="T35" fmla="*/ 228 h 228"/>
                  <a:gd name="T36" fmla="*/ 74 w 151"/>
                  <a:gd name="T37" fmla="*/ 213 h 228"/>
                  <a:gd name="T38" fmla="*/ 74 w 151"/>
                  <a:gd name="T39" fmla="*/ 152 h 228"/>
                  <a:gd name="T40" fmla="*/ 76 w 151"/>
                  <a:gd name="T41" fmla="*/ 141 h 228"/>
                  <a:gd name="T42" fmla="*/ 77 w 151"/>
                  <a:gd name="T43" fmla="*/ 152 h 228"/>
                  <a:gd name="T44" fmla="*/ 77 w 151"/>
                  <a:gd name="T45" fmla="*/ 213 h 228"/>
                  <a:gd name="T46" fmla="*/ 90 w 151"/>
                  <a:gd name="T47" fmla="*/ 228 h 228"/>
                  <a:gd name="T48" fmla="*/ 103 w 151"/>
                  <a:gd name="T49" fmla="*/ 213 h 228"/>
                  <a:gd name="T50" fmla="*/ 103 w 151"/>
                  <a:gd name="T51" fmla="*/ 141 h 228"/>
                  <a:gd name="T52" fmla="*/ 133 w 151"/>
                  <a:gd name="T53" fmla="*/ 141 h 228"/>
                  <a:gd name="T54" fmla="*/ 110 w 151"/>
                  <a:gd name="T55" fmla="*/ 59 h 228"/>
                  <a:gd name="T56" fmla="*/ 109 w 151"/>
                  <a:gd name="T57" fmla="*/ 51 h 228"/>
                  <a:gd name="T58" fmla="*/ 114 w 151"/>
                  <a:gd name="T59" fmla="*/ 63 h 228"/>
                  <a:gd name="T60" fmla="*/ 122 w 151"/>
                  <a:gd name="T61" fmla="*/ 85 h 228"/>
                  <a:gd name="T62" fmla="*/ 136 w 151"/>
                  <a:gd name="T63" fmla="*/ 111 h 228"/>
                  <a:gd name="T64" fmla="*/ 144 w 151"/>
                  <a:gd name="T65" fmla="*/ 8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1" h="228">
                    <a:moveTo>
                      <a:pt x="144" y="82"/>
                    </a:moveTo>
                    <a:cubicBezTo>
                      <a:pt x="136" y="58"/>
                      <a:pt x="133" y="48"/>
                      <a:pt x="129" y="37"/>
                    </a:cubicBezTo>
                    <a:cubicBezTo>
                      <a:pt x="125" y="22"/>
                      <a:pt x="125" y="26"/>
                      <a:pt x="122" y="15"/>
                    </a:cubicBezTo>
                    <a:cubicBezTo>
                      <a:pt x="118" y="4"/>
                      <a:pt x="110" y="0"/>
                      <a:pt x="103" y="0"/>
                    </a:cubicBezTo>
                    <a:cubicBezTo>
                      <a:pt x="87" y="0"/>
                      <a:pt x="97" y="0"/>
                      <a:pt x="85" y="0"/>
                    </a:cubicBezTo>
                    <a:cubicBezTo>
                      <a:pt x="70" y="0"/>
                      <a:pt x="70" y="0"/>
                      <a:pt x="55" y="0"/>
                    </a:cubicBezTo>
                    <a:cubicBezTo>
                      <a:pt x="48" y="0"/>
                      <a:pt x="37" y="4"/>
                      <a:pt x="33" y="15"/>
                    </a:cubicBezTo>
                    <a:cubicBezTo>
                      <a:pt x="29" y="26"/>
                      <a:pt x="29" y="26"/>
                      <a:pt x="25" y="37"/>
                    </a:cubicBezTo>
                    <a:cubicBezTo>
                      <a:pt x="22" y="48"/>
                      <a:pt x="14" y="70"/>
                      <a:pt x="11" y="82"/>
                    </a:cubicBezTo>
                    <a:cubicBezTo>
                      <a:pt x="7" y="93"/>
                      <a:pt x="0" y="107"/>
                      <a:pt x="11" y="111"/>
                    </a:cubicBezTo>
                    <a:cubicBezTo>
                      <a:pt x="22" y="115"/>
                      <a:pt x="29" y="93"/>
                      <a:pt x="33" y="82"/>
                    </a:cubicBezTo>
                    <a:cubicBezTo>
                      <a:pt x="37" y="70"/>
                      <a:pt x="37" y="70"/>
                      <a:pt x="40" y="59"/>
                    </a:cubicBezTo>
                    <a:cubicBezTo>
                      <a:pt x="41" y="57"/>
                      <a:pt x="43" y="51"/>
                      <a:pt x="45" y="52"/>
                    </a:cubicBezTo>
                    <a:cubicBezTo>
                      <a:pt x="47" y="53"/>
                      <a:pt x="45" y="55"/>
                      <a:pt x="44" y="59"/>
                    </a:cubicBezTo>
                    <a:cubicBezTo>
                      <a:pt x="41" y="70"/>
                      <a:pt x="18" y="141"/>
                      <a:pt x="18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41"/>
                      <a:pt x="48" y="204"/>
                      <a:pt x="48" y="213"/>
                    </a:cubicBezTo>
                    <a:cubicBezTo>
                      <a:pt x="48" y="220"/>
                      <a:pt x="50" y="228"/>
                      <a:pt x="60" y="228"/>
                    </a:cubicBezTo>
                    <a:cubicBezTo>
                      <a:pt x="70" y="228"/>
                      <a:pt x="74" y="220"/>
                      <a:pt x="74" y="213"/>
                    </a:cubicBezTo>
                    <a:cubicBezTo>
                      <a:pt x="74" y="200"/>
                      <a:pt x="74" y="158"/>
                      <a:pt x="74" y="152"/>
                    </a:cubicBezTo>
                    <a:cubicBezTo>
                      <a:pt x="74" y="144"/>
                      <a:pt x="74" y="141"/>
                      <a:pt x="76" y="141"/>
                    </a:cubicBezTo>
                    <a:cubicBezTo>
                      <a:pt x="77" y="141"/>
                      <a:pt x="77" y="144"/>
                      <a:pt x="77" y="152"/>
                    </a:cubicBezTo>
                    <a:cubicBezTo>
                      <a:pt x="77" y="159"/>
                      <a:pt x="77" y="199"/>
                      <a:pt x="77" y="213"/>
                    </a:cubicBezTo>
                    <a:cubicBezTo>
                      <a:pt x="77" y="218"/>
                      <a:pt x="80" y="228"/>
                      <a:pt x="90" y="228"/>
                    </a:cubicBezTo>
                    <a:cubicBezTo>
                      <a:pt x="100" y="228"/>
                      <a:pt x="103" y="218"/>
                      <a:pt x="103" y="213"/>
                    </a:cubicBezTo>
                    <a:cubicBezTo>
                      <a:pt x="103" y="183"/>
                      <a:pt x="103" y="141"/>
                      <a:pt x="103" y="141"/>
                    </a:cubicBezTo>
                    <a:cubicBezTo>
                      <a:pt x="133" y="141"/>
                      <a:pt x="133" y="141"/>
                      <a:pt x="133" y="141"/>
                    </a:cubicBezTo>
                    <a:cubicBezTo>
                      <a:pt x="133" y="141"/>
                      <a:pt x="113" y="71"/>
                      <a:pt x="110" y="59"/>
                    </a:cubicBezTo>
                    <a:cubicBezTo>
                      <a:pt x="109" y="54"/>
                      <a:pt x="107" y="52"/>
                      <a:pt x="109" y="51"/>
                    </a:cubicBezTo>
                    <a:cubicBezTo>
                      <a:pt x="112" y="50"/>
                      <a:pt x="110" y="51"/>
                      <a:pt x="114" y="63"/>
                    </a:cubicBezTo>
                    <a:cubicBezTo>
                      <a:pt x="118" y="74"/>
                      <a:pt x="118" y="74"/>
                      <a:pt x="122" y="85"/>
                    </a:cubicBezTo>
                    <a:cubicBezTo>
                      <a:pt x="124" y="93"/>
                      <a:pt x="129" y="111"/>
                      <a:pt x="136" y="111"/>
                    </a:cubicBezTo>
                    <a:cubicBezTo>
                      <a:pt x="147" y="111"/>
                      <a:pt x="151" y="104"/>
                      <a:pt x="144" y="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3" name="Oval 16"/>
              <p:cNvSpPr>
                <a:spLocks noChangeArrowheads="1"/>
              </p:cNvSpPr>
              <p:nvPr/>
            </p:nvSpPr>
            <p:spPr bwMode="auto">
              <a:xfrm>
                <a:off x="122" y="0"/>
                <a:ext cx="114" cy="1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34" name="Group 17"/>
            <p:cNvGrpSpPr/>
            <p:nvPr/>
          </p:nvGrpSpPr>
          <p:grpSpPr bwMode="auto">
            <a:xfrm>
              <a:off x="2400301" y="2621493"/>
              <a:ext cx="579967" cy="1428751"/>
              <a:chOff x="0" y="0"/>
              <a:chExt cx="274" cy="675"/>
            </a:xfrm>
            <a:solidFill>
              <a:srgbClr val="325B7F"/>
            </a:solidFill>
          </p:grpSpPr>
          <p:sp>
            <p:nvSpPr>
              <p:cNvPr id="135" name="Freeform 18"/>
              <p:cNvSpPr/>
              <p:nvPr/>
            </p:nvSpPr>
            <p:spPr bwMode="auto">
              <a:xfrm>
                <a:off x="0" y="134"/>
                <a:ext cx="274" cy="541"/>
              </a:xfrm>
              <a:custGeom>
                <a:avLst/>
                <a:gdLst>
                  <a:gd name="T0" fmla="*/ 115 w 116"/>
                  <a:gd name="T1" fmla="*/ 82 h 229"/>
                  <a:gd name="T2" fmla="*/ 115 w 116"/>
                  <a:gd name="T3" fmla="*/ 37 h 229"/>
                  <a:gd name="T4" fmla="*/ 115 w 116"/>
                  <a:gd name="T5" fmla="*/ 15 h 229"/>
                  <a:gd name="T6" fmla="*/ 97 w 116"/>
                  <a:gd name="T7" fmla="*/ 0 h 229"/>
                  <a:gd name="T8" fmla="*/ 63 w 116"/>
                  <a:gd name="T9" fmla="*/ 0 h 229"/>
                  <a:gd name="T10" fmla="*/ 26 w 116"/>
                  <a:gd name="T11" fmla="*/ 0 h 229"/>
                  <a:gd name="T12" fmla="*/ 9 w 116"/>
                  <a:gd name="T13" fmla="*/ 5 h 229"/>
                  <a:gd name="T14" fmla="*/ 2 w 116"/>
                  <a:gd name="T15" fmla="*/ 38 h 229"/>
                  <a:gd name="T16" fmla="*/ 2 w 116"/>
                  <a:gd name="T17" fmla="*/ 83 h 229"/>
                  <a:gd name="T18" fmla="*/ 12 w 116"/>
                  <a:gd name="T19" fmla="*/ 113 h 229"/>
                  <a:gd name="T20" fmla="*/ 23 w 116"/>
                  <a:gd name="T21" fmla="*/ 93 h 229"/>
                  <a:gd name="T22" fmla="*/ 23 w 116"/>
                  <a:gd name="T23" fmla="*/ 62 h 229"/>
                  <a:gd name="T24" fmla="*/ 24 w 116"/>
                  <a:gd name="T25" fmla="*/ 50 h 229"/>
                  <a:gd name="T26" fmla="*/ 26 w 116"/>
                  <a:gd name="T27" fmla="*/ 61 h 229"/>
                  <a:gd name="T28" fmla="*/ 26 w 116"/>
                  <a:gd name="T29" fmla="*/ 213 h 229"/>
                  <a:gd name="T30" fmla="*/ 41 w 116"/>
                  <a:gd name="T31" fmla="*/ 228 h 229"/>
                  <a:gd name="T32" fmla="*/ 57 w 116"/>
                  <a:gd name="T33" fmla="*/ 214 h 229"/>
                  <a:gd name="T34" fmla="*/ 57 w 116"/>
                  <a:gd name="T35" fmla="*/ 153 h 229"/>
                  <a:gd name="T36" fmla="*/ 59 w 116"/>
                  <a:gd name="T37" fmla="*/ 142 h 229"/>
                  <a:gd name="T38" fmla="*/ 61 w 116"/>
                  <a:gd name="T39" fmla="*/ 153 h 229"/>
                  <a:gd name="T40" fmla="*/ 61 w 116"/>
                  <a:gd name="T41" fmla="*/ 214 h 229"/>
                  <a:gd name="T42" fmla="*/ 77 w 116"/>
                  <a:gd name="T43" fmla="*/ 229 h 229"/>
                  <a:gd name="T44" fmla="*/ 91 w 116"/>
                  <a:gd name="T45" fmla="*/ 215 h 229"/>
                  <a:gd name="T46" fmla="*/ 91 w 116"/>
                  <a:gd name="T47" fmla="*/ 61 h 229"/>
                  <a:gd name="T48" fmla="*/ 93 w 116"/>
                  <a:gd name="T49" fmla="*/ 49 h 229"/>
                  <a:gd name="T50" fmla="*/ 94 w 116"/>
                  <a:gd name="T51" fmla="*/ 58 h 229"/>
                  <a:gd name="T52" fmla="*/ 94 w 116"/>
                  <a:gd name="T53" fmla="*/ 87 h 229"/>
                  <a:gd name="T54" fmla="*/ 105 w 116"/>
                  <a:gd name="T55" fmla="*/ 111 h 229"/>
                  <a:gd name="T56" fmla="*/ 115 w 116"/>
                  <a:gd name="T57" fmla="*/ 8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229">
                    <a:moveTo>
                      <a:pt x="115" y="82"/>
                    </a:moveTo>
                    <a:cubicBezTo>
                      <a:pt x="115" y="67"/>
                      <a:pt x="115" y="52"/>
                      <a:pt x="115" y="37"/>
                    </a:cubicBezTo>
                    <a:cubicBezTo>
                      <a:pt x="115" y="23"/>
                      <a:pt x="116" y="24"/>
                      <a:pt x="115" y="15"/>
                    </a:cubicBezTo>
                    <a:cubicBezTo>
                      <a:pt x="111" y="4"/>
                      <a:pt x="104" y="0"/>
                      <a:pt x="97" y="0"/>
                    </a:cubicBezTo>
                    <a:cubicBezTo>
                      <a:pt x="81" y="0"/>
                      <a:pt x="75" y="0"/>
                      <a:pt x="63" y="0"/>
                    </a:cubicBezTo>
                    <a:cubicBezTo>
                      <a:pt x="48" y="0"/>
                      <a:pt x="41" y="0"/>
                      <a:pt x="26" y="0"/>
                    </a:cubicBezTo>
                    <a:cubicBezTo>
                      <a:pt x="19" y="0"/>
                      <a:pt x="14" y="0"/>
                      <a:pt x="9" y="5"/>
                    </a:cubicBezTo>
                    <a:cubicBezTo>
                      <a:pt x="1" y="13"/>
                      <a:pt x="2" y="14"/>
                      <a:pt x="2" y="38"/>
                    </a:cubicBezTo>
                    <a:cubicBezTo>
                      <a:pt x="2" y="49"/>
                      <a:pt x="2" y="70"/>
                      <a:pt x="2" y="83"/>
                    </a:cubicBezTo>
                    <a:cubicBezTo>
                      <a:pt x="2" y="95"/>
                      <a:pt x="0" y="113"/>
                      <a:pt x="12" y="113"/>
                    </a:cubicBezTo>
                    <a:cubicBezTo>
                      <a:pt x="23" y="113"/>
                      <a:pt x="23" y="105"/>
                      <a:pt x="23" y="93"/>
                    </a:cubicBezTo>
                    <a:cubicBezTo>
                      <a:pt x="23" y="76"/>
                      <a:pt x="23" y="72"/>
                      <a:pt x="23" y="62"/>
                    </a:cubicBezTo>
                    <a:cubicBezTo>
                      <a:pt x="23" y="51"/>
                      <a:pt x="22" y="50"/>
                      <a:pt x="24" y="50"/>
                    </a:cubicBezTo>
                    <a:cubicBezTo>
                      <a:pt x="26" y="50"/>
                      <a:pt x="26" y="50"/>
                      <a:pt x="26" y="61"/>
                    </a:cubicBezTo>
                    <a:cubicBezTo>
                      <a:pt x="26" y="72"/>
                      <a:pt x="26" y="204"/>
                      <a:pt x="26" y="213"/>
                    </a:cubicBezTo>
                    <a:cubicBezTo>
                      <a:pt x="26" y="220"/>
                      <a:pt x="30" y="228"/>
                      <a:pt x="41" y="228"/>
                    </a:cubicBezTo>
                    <a:cubicBezTo>
                      <a:pt x="52" y="228"/>
                      <a:pt x="57" y="222"/>
                      <a:pt x="57" y="214"/>
                    </a:cubicBezTo>
                    <a:cubicBezTo>
                      <a:pt x="57" y="201"/>
                      <a:pt x="57" y="160"/>
                      <a:pt x="57" y="153"/>
                    </a:cubicBezTo>
                    <a:cubicBezTo>
                      <a:pt x="57" y="146"/>
                      <a:pt x="57" y="142"/>
                      <a:pt x="59" y="142"/>
                    </a:cubicBezTo>
                    <a:cubicBezTo>
                      <a:pt x="61" y="142"/>
                      <a:pt x="61" y="146"/>
                      <a:pt x="61" y="153"/>
                    </a:cubicBezTo>
                    <a:cubicBezTo>
                      <a:pt x="61" y="160"/>
                      <a:pt x="61" y="201"/>
                      <a:pt x="61" y="214"/>
                    </a:cubicBezTo>
                    <a:cubicBezTo>
                      <a:pt x="61" y="219"/>
                      <a:pt x="66" y="229"/>
                      <a:pt x="77" y="229"/>
                    </a:cubicBezTo>
                    <a:cubicBezTo>
                      <a:pt x="84" y="229"/>
                      <a:pt x="91" y="220"/>
                      <a:pt x="91" y="215"/>
                    </a:cubicBezTo>
                    <a:cubicBezTo>
                      <a:pt x="91" y="185"/>
                      <a:pt x="91" y="70"/>
                      <a:pt x="91" y="61"/>
                    </a:cubicBezTo>
                    <a:cubicBezTo>
                      <a:pt x="91" y="56"/>
                      <a:pt x="91" y="49"/>
                      <a:pt x="93" y="49"/>
                    </a:cubicBezTo>
                    <a:cubicBezTo>
                      <a:pt x="94" y="49"/>
                      <a:pt x="94" y="51"/>
                      <a:pt x="94" y="58"/>
                    </a:cubicBezTo>
                    <a:cubicBezTo>
                      <a:pt x="94" y="67"/>
                      <a:pt x="94" y="75"/>
                      <a:pt x="94" y="87"/>
                    </a:cubicBezTo>
                    <a:cubicBezTo>
                      <a:pt x="94" y="106"/>
                      <a:pt x="97" y="111"/>
                      <a:pt x="105" y="111"/>
                    </a:cubicBezTo>
                    <a:cubicBezTo>
                      <a:pt x="116" y="111"/>
                      <a:pt x="115" y="92"/>
                      <a:pt x="11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6" name="Oval 19"/>
              <p:cNvSpPr>
                <a:spLocks noChangeArrowheads="1"/>
              </p:cNvSpPr>
              <p:nvPr/>
            </p:nvSpPr>
            <p:spPr bwMode="auto">
              <a:xfrm>
                <a:off x="82" y="0"/>
                <a:ext cx="114" cy="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37" name="Group 20"/>
            <p:cNvGrpSpPr/>
            <p:nvPr/>
          </p:nvGrpSpPr>
          <p:grpSpPr bwMode="auto">
            <a:xfrm>
              <a:off x="8290984" y="2610909"/>
              <a:ext cx="753533" cy="1430867"/>
              <a:chOff x="0" y="0"/>
              <a:chExt cx="356" cy="6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8" name="Freeform 21"/>
              <p:cNvSpPr/>
              <p:nvPr/>
            </p:nvSpPr>
            <p:spPr bwMode="auto">
              <a:xfrm>
                <a:off x="0" y="137"/>
                <a:ext cx="356" cy="539"/>
              </a:xfrm>
              <a:custGeom>
                <a:avLst/>
                <a:gdLst>
                  <a:gd name="T0" fmla="*/ 144 w 151"/>
                  <a:gd name="T1" fmla="*/ 82 h 228"/>
                  <a:gd name="T2" fmla="*/ 129 w 151"/>
                  <a:gd name="T3" fmla="*/ 37 h 228"/>
                  <a:gd name="T4" fmla="*/ 122 w 151"/>
                  <a:gd name="T5" fmla="*/ 15 h 228"/>
                  <a:gd name="T6" fmla="*/ 103 w 151"/>
                  <a:gd name="T7" fmla="*/ 0 h 228"/>
                  <a:gd name="T8" fmla="*/ 85 w 151"/>
                  <a:gd name="T9" fmla="*/ 0 h 228"/>
                  <a:gd name="T10" fmla="*/ 55 w 151"/>
                  <a:gd name="T11" fmla="*/ 0 h 228"/>
                  <a:gd name="T12" fmla="*/ 33 w 151"/>
                  <a:gd name="T13" fmla="*/ 15 h 228"/>
                  <a:gd name="T14" fmla="*/ 25 w 151"/>
                  <a:gd name="T15" fmla="*/ 37 h 228"/>
                  <a:gd name="T16" fmla="*/ 11 w 151"/>
                  <a:gd name="T17" fmla="*/ 82 h 228"/>
                  <a:gd name="T18" fmla="*/ 11 w 151"/>
                  <a:gd name="T19" fmla="*/ 111 h 228"/>
                  <a:gd name="T20" fmla="*/ 33 w 151"/>
                  <a:gd name="T21" fmla="*/ 82 h 228"/>
                  <a:gd name="T22" fmla="*/ 40 w 151"/>
                  <a:gd name="T23" fmla="*/ 59 h 228"/>
                  <a:gd name="T24" fmla="*/ 45 w 151"/>
                  <a:gd name="T25" fmla="*/ 52 h 228"/>
                  <a:gd name="T26" fmla="*/ 44 w 151"/>
                  <a:gd name="T27" fmla="*/ 59 h 228"/>
                  <a:gd name="T28" fmla="*/ 18 w 151"/>
                  <a:gd name="T29" fmla="*/ 141 h 228"/>
                  <a:gd name="T30" fmla="*/ 48 w 151"/>
                  <a:gd name="T31" fmla="*/ 141 h 228"/>
                  <a:gd name="T32" fmla="*/ 48 w 151"/>
                  <a:gd name="T33" fmla="*/ 213 h 228"/>
                  <a:gd name="T34" fmla="*/ 60 w 151"/>
                  <a:gd name="T35" fmla="*/ 228 h 228"/>
                  <a:gd name="T36" fmla="*/ 74 w 151"/>
                  <a:gd name="T37" fmla="*/ 213 h 228"/>
                  <a:gd name="T38" fmla="*/ 74 w 151"/>
                  <a:gd name="T39" fmla="*/ 152 h 228"/>
                  <a:gd name="T40" fmla="*/ 76 w 151"/>
                  <a:gd name="T41" fmla="*/ 141 h 228"/>
                  <a:gd name="T42" fmla="*/ 77 w 151"/>
                  <a:gd name="T43" fmla="*/ 152 h 228"/>
                  <a:gd name="T44" fmla="*/ 77 w 151"/>
                  <a:gd name="T45" fmla="*/ 213 h 228"/>
                  <a:gd name="T46" fmla="*/ 90 w 151"/>
                  <a:gd name="T47" fmla="*/ 228 h 228"/>
                  <a:gd name="T48" fmla="*/ 103 w 151"/>
                  <a:gd name="T49" fmla="*/ 213 h 228"/>
                  <a:gd name="T50" fmla="*/ 103 w 151"/>
                  <a:gd name="T51" fmla="*/ 141 h 228"/>
                  <a:gd name="T52" fmla="*/ 133 w 151"/>
                  <a:gd name="T53" fmla="*/ 141 h 228"/>
                  <a:gd name="T54" fmla="*/ 110 w 151"/>
                  <a:gd name="T55" fmla="*/ 59 h 228"/>
                  <a:gd name="T56" fmla="*/ 109 w 151"/>
                  <a:gd name="T57" fmla="*/ 51 h 228"/>
                  <a:gd name="T58" fmla="*/ 114 w 151"/>
                  <a:gd name="T59" fmla="*/ 63 h 228"/>
                  <a:gd name="T60" fmla="*/ 122 w 151"/>
                  <a:gd name="T61" fmla="*/ 85 h 228"/>
                  <a:gd name="T62" fmla="*/ 136 w 151"/>
                  <a:gd name="T63" fmla="*/ 111 h 228"/>
                  <a:gd name="T64" fmla="*/ 144 w 151"/>
                  <a:gd name="T65" fmla="*/ 8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1" h="228">
                    <a:moveTo>
                      <a:pt x="144" y="82"/>
                    </a:moveTo>
                    <a:cubicBezTo>
                      <a:pt x="136" y="58"/>
                      <a:pt x="133" y="48"/>
                      <a:pt x="129" y="37"/>
                    </a:cubicBezTo>
                    <a:cubicBezTo>
                      <a:pt x="125" y="22"/>
                      <a:pt x="125" y="26"/>
                      <a:pt x="122" y="15"/>
                    </a:cubicBezTo>
                    <a:cubicBezTo>
                      <a:pt x="118" y="4"/>
                      <a:pt x="110" y="0"/>
                      <a:pt x="103" y="0"/>
                    </a:cubicBezTo>
                    <a:cubicBezTo>
                      <a:pt x="87" y="0"/>
                      <a:pt x="97" y="0"/>
                      <a:pt x="85" y="0"/>
                    </a:cubicBezTo>
                    <a:cubicBezTo>
                      <a:pt x="70" y="0"/>
                      <a:pt x="70" y="0"/>
                      <a:pt x="55" y="0"/>
                    </a:cubicBezTo>
                    <a:cubicBezTo>
                      <a:pt x="48" y="0"/>
                      <a:pt x="37" y="4"/>
                      <a:pt x="33" y="15"/>
                    </a:cubicBezTo>
                    <a:cubicBezTo>
                      <a:pt x="29" y="26"/>
                      <a:pt x="29" y="26"/>
                      <a:pt x="25" y="37"/>
                    </a:cubicBezTo>
                    <a:cubicBezTo>
                      <a:pt x="22" y="48"/>
                      <a:pt x="14" y="70"/>
                      <a:pt x="11" y="82"/>
                    </a:cubicBezTo>
                    <a:cubicBezTo>
                      <a:pt x="7" y="93"/>
                      <a:pt x="0" y="107"/>
                      <a:pt x="11" y="111"/>
                    </a:cubicBezTo>
                    <a:cubicBezTo>
                      <a:pt x="22" y="115"/>
                      <a:pt x="29" y="93"/>
                      <a:pt x="33" y="82"/>
                    </a:cubicBezTo>
                    <a:cubicBezTo>
                      <a:pt x="37" y="70"/>
                      <a:pt x="37" y="70"/>
                      <a:pt x="40" y="59"/>
                    </a:cubicBezTo>
                    <a:cubicBezTo>
                      <a:pt x="41" y="57"/>
                      <a:pt x="43" y="51"/>
                      <a:pt x="45" y="52"/>
                    </a:cubicBezTo>
                    <a:cubicBezTo>
                      <a:pt x="47" y="53"/>
                      <a:pt x="45" y="55"/>
                      <a:pt x="44" y="59"/>
                    </a:cubicBezTo>
                    <a:cubicBezTo>
                      <a:pt x="41" y="70"/>
                      <a:pt x="18" y="141"/>
                      <a:pt x="18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41"/>
                      <a:pt x="48" y="204"/>
                      <a:pt x="48" y="213"/>
                    </a:cubicBezTo>
                    <a:cubicBezTo>
                      <a:pt x="48" y="220"/>
                      <a:pt x="50" y="228"/>
                      <a:pt x="60" y="228"/>
                    </a:cubicBezTo>
                    <a:cubicBezTo>
                      <a:pt x="70" y="228"/>
                      <a:pt x="74" y="220"/>
                      <a:pt x="74" y="213"/>
                    </a:cubicBezTo>
                    <a:cubicBezTo>
                      <a:pt x="74" y="200"/>
                      <a:pt x="74" y="158"/>
                      <a:pt x="74" y="152"/>
                    </a:cubicBezTo>
                    <a:cubicBezTo>
                      <a:pt x="74" y="144"/>
                      <a:pt x="74" y="141"/>
                      <a:pt x="76" y="141"/>
                    </a:cubicBezTo>
                    <a:cubicBezTo>
                      <a:pt x="77" y="141"/>
                      <a:pt x="77" y="144"/>
                      <a:pt x="77" y="152"/>
                    </a:cubicBezTo>
                    <a:cubicBezTo>
                      <a:pt x="77" y="159"/>
                      <a:pt x="77" y="199"/>
                      <a:pt x="77" y="213"/>
                    </a:cubicBezTo>
                    <a:cubicBezTo>
                      <a:pt x="77" y="218"/>
                      <a:pt x="80" y="228"/>
                      <a:pt x="90" y="228"/>
                    </a:cubicBezTo>
                    <a:cubicBezTo>
                      <a:pt x="100" y="228"/>
                      <a:pt x="103" y="218"/>
                      <a:pt x="103" y="213"/>
                    </a:cubicBezTo>
                    <a:cubicBezTo>
                      <a:pt x="103" y="183"/>
                      <a:pt x="103" y="141"/>
                      <a:pt x="103" y="141"/>
                    </a:cubicBezTo>
                    <a:cubicBezTo>
                      <a:pt x="133" y="141"/>
                      <a:pt x="133" y="141"/>
                      <a:pt x="133" y="141"/>
                    </a:cubicBezTo>
                    <a:cubicBezTo>
                      <a:pt x="133" y="141"/>
                      <a:pt x="113" y="71"/>
                      <a:pt x="110" y="59"/>
                    </a:cubicBezTo>
                    <a:cubicBezTo>
                      <a:pt x="109" y="54"/>
                      <a:pt x="107" y="52"/>
                      <a:pt x="109" y="51"/>
                    </a:cubicBezTo>
                    <a:cubicBezTo>
                      <a:pt x="112" y="50"/>
                      <a:pt x="110" y="51"/>
                      <a:pt x="114" y="63"/>
                    </a:cubicBezTo>
                    <a:cubicBezTo>
                      <a:pt x="118" y="74"/>
                      <a:pt x="118" y="74"/>
                      <a:pt x="122" y="85"/>
                    </a:cubicBezTo>
                    <a:cubicBezTo>
                      <a:pt x="124" y="93"/>
                      <a:pt x="129" y="111"/>
                      <a:pt x="136" y="111"/>
                    </a:cubicBezTo>
                    <a:cubicBezTo>
                      <a:pt x="147" y="111"/>
                      <a:pt x="151" y="104"/>
                      <a:pt x="144" y="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9" name="Oval 22"/>
              <p:cNvSpPr>
                <a:spLocks noChangeArrowheads="1"/>
              </p:cNvSpPr>
              <p:nvPr/>
            </p:nvSpPr>
            <p:spPr bwMode="auto">
              <a:xfrm>
                <a:off x="122" y="0"/>
                <a:ext cx="114" cy="1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40" name="Group 23"/>
            <p:cNvGrpSpPr/>
            <p:nvPr/>
          </p:nvGrpSpPr>
          <p:grpSpPr bwMode="auto">
            <a:xfrm>
              <a:off x="3200401" y="2621493"/>
              <a:ext cx="579967" cy="1428751"/>
              <a:chOff x="0" y="0"/>
              <a:chExt cx="274" cy="675"/>
            </a:xfrm>
            <a:solidFill>
              <a:srgbClr val="325B7F"/>
            </a:solidFill>
          </p:grpSpPr>
          <p:sp>
            <p:nvSpPr>
              <p:cNvPr id="141" name="Freeform 24"/>
              <p:cNvSpPr/>
              <p:nvPr/>
            </p:nvSpPr>
            <p:spPr bwMode="auto">
              <a:xfrm>
                <a:off x="0" y="134"/>
                <a:ext cx="274" cy="541"/>
              </a:xfrm>
              <a:custGeom>
                <a:avLst/>
                <a:gdLst>
                  <a:gd name="T0" fmla="*/ 115 w 116"/>
                  <a:gd name="T1" fmla="*/ 82 h 229"/>
                  <a:gd name="T2" fmla="*/ 115 w 116"/>
                  <a:gd name="T3" fmla="*/ 37 h 229"/>
                  <a:gd name="T4" fmla="*/ 115 w 116"/>
                  <a:gd name="T5" fmla="*/ 15 h 229"/>
                  <a:gd name="T6" fmla="*/ 97 w 116"/>
                  <a:gd name="T7" fmla="*/ 0 h 229"/>
                  <a:gd name="T8" fmla="*/ 63 w 116"/>
                  <a:gd name="T9" fmla="*/ 0 h 229"/>
                  <a:gd name="T10" fmla="*/ 26 w 116"/>
                  <a:gd name="T11" fmla="*/ 0 h 229"/>
                  <a:gd name="T12" fmla="*/ 9 w 116"/>
                  <a:gd name="T13" fmla="*/ 5 h 229"/>
                  <a:gd name="T14" fmla="*/ 2 w 116"/>
                  <a:gd name="T15" fmla="*/ 38 h 229"/>
                  <a:gd name="T16" fmla="*/ 2 w 116"/>
                  <a:gd name="T17" fmla="*/ 83 h 229"/>
                  <a:gd name="T18" fmla="*/ 12 w 116"/>
                  <a:gd name="T19" fmla="*/ 113 h 229"/>
                  <a:gd name="T20" fmla="*/ 23 w 116"/>
                  <a:gd name="T21" fmla="*/ 93 h 229"/>
                  <a:gd name="T22" fmla="*/ 23 w 116"/>
                  <a:gd name="T23" fmla="*/ 62 h 229"/>
                  <a:gd name="T24" fmla="*/ 24 w 116"/>
                  <a:gd name="T25" fmla="*/ 50 h 229"/>
                  <a:gd name="T26" fmla="*/ 26 w 116"/>
                  <a:gd name="T27" fmla="*/ 61 h 229"/>
                  <a:gd name="T28" fmla="*/ 26 w 116"/>
                  <a:gd name="T29" fmla="*/ 213 h 229"/>
                  <a:gd name="T30" fmla="*/ 41 w 116"/>
                  <a:gd name="T31" fmla="*/ 228 h 229"/>
                  <a:gd name="T32" fmla="*/ 57 w 116"/>
                  <a:gd name="T33" fmla="*/ 214 h 229"/>
                  <a:gd name="T34" fmla="*/ 57 w 116"/>
                  <a:gd name="T35" fmla="*/ 153 h 229"/>
                  <a:gd name="T36" fmla="*/ 59 w 116"/>
                  <a:gd name="T37" fmla="*/ 142 h 229"/>
                  <a:gd name="T38" fmla="*/ 61 w 116"/>
                  <a:gd name="T39" fmla="*/ 153 h 229"/>
                  <a:gd name="T40" fmla="*/ 61 w 116"/>
                  <a:gd name="T41" fmla="*/ 214 h 229"/>
                  <a:gd name="T42" fmla="*/ 77 w 116"/>
                  <a:gd name="T43" fmla="*/ 229 h 229"/>
                  <a:gd name="T44" fmla="*/ 91 w 116"/>
                  <a:gd name="T45" fmla="*/ 215 h 229"/>
                  <a:gd name="T46" fmla="*/ 91 w 116"/>
                  <a:gd name="T47" fmla="*/ 61 h 229"/>
                  <a:gd name="T48" fmla="*/ 93 w 116"/>
                  <a:gd name="T49" fmla="*/ 49 h 229"/>
                  <a:gd name="T50" fmla="*/ 94 w 116"/>
                  <a:gd name="T51" fmla="*/ 58 h 229"/>
                  <a:gd name="T52" fmla="*/ 94 w 116"/>
                  <a:gd name="T53" fmla="*/ 87 h 229"/>
                  <a:gd name="T54" fmla="*/ 105 w 116"/>
                  <a:gd name="T55" fmla="*/ 111 h 229"/>
                  <a:gd name="T56" fmla="*/ 115 w 116"/>
                  <a:gd name="T57" fmla="*/ 8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229">
                    <a:moveTo>
                      <a:pt x="115" y="82"/>
                    </a:moveTo>
                    <a:cubicBezTo>
                      <a:pt x="115" y="67"/>
                      <a:pt x="115" y="52"/>
                      <a:pt x="115" y="37"/>
                    </a:cubicBezTo>
                    <a:cubicBezTo>
                      <a:pt x="115" y="23"/>
                      <a:pt x="116" y="24"/>
                      <a:pt x="115" y="15"/>
                    </a:cubicBezTo>
                    <a:cubicBezTo>
                      <a:pt x="111" y="4"/>
                      <a:pt x="104" y="0"/>
                      <a:pt x="97" y="0"/>
                    </a:cubicBezTo>
                    <a:cubicBezTo>
                      <a:pt x="81" y="0"/>
                      <a:pt x="75" y="0"/>
                      <a:pt x="63" y="0"/>
                    </a:cubicBezTo>
                    <a:cubicBezTo>
                      <a:pt x="48" y="0"/>
                      <a:pt x="41" y="0"/>
                      <a:pt x="26" y="0"/>
                    </a:cubicBezTo>
                    <a:cubicBezTo>
                      <a:pt x="19" y="0"/>
                      <a:pt x="14" y="0"/>
                      <a:pt x="9" y="5"/>
                    </a:cubicBezTo>
                    <a:cubicBezTo>
                      <a:pt x="1" y="13"/>
                      <a:pt x="2" y="14"/>
                      <a:pt x="2" y="38"/>
                    </a:cubicBezTo>
                    <a:cubicBezTo>
                      <a:pt x="2" y="49"/>
                      <a:pt x="2" y="70"/>
                      <a:pt x="2" y="83"/>
                    </a:cubicBezTo>
                    <a:cubicBezTo>
                      <a:pt x="2" y="95"/>
                      <a:pt x="0" y="113"/>
                      <a:pt x="12" y="113"/>
                    </a:cubicBezTo>
                    <a:cubicBezTo>
                      <a:pt x="23" y="113"/>
                      <a:pt x="23" y="105"/>
                      <a:pt x="23" y="93"/>
                    </a:cubicBezTo>
                    <a:cubicBezTo>
                      <a:pt x="23" y="76"/>
                      <a:pt x="23" y="72"/>
                      <a:pt x="23" y="62"/>
                    </a:cubicBezTo>
                    <a:cubicBezTo>
                      <a:pt x="23" y="51"/>
                      <a:pt x="22" y="50"/>
                      <a:pt x="24" y="50"/>
                    </a:cubicBezTo>
                    <a:cubicBezTo>
                      <a:pt x="26" y="50"/>
                      <a:pt x="26" y="50"/>
                      <a:pt x="26" y="61"/>
                    </a:cubicBezTo>
                    <a:cubicBezTo>
                      <a:pt x="26" y="72"/>
                      <a:pt x="26" y="204"/>
                      <a:pt x="26" y="213"/>
                    </a:cubicBezTo>
                    <a:cubicBezTo>
                      <a:pt x="26" y="220"/>
                      <a:pt x="30" y="228"/>
                      <a:pt x="41" y="228"/>
                    </a:cubicBezTo>
                    <a:cubicBezTo>
                      <a:pt x="52" y="228"/>
                      <a:pt x="57" y="222"/>
                      <a:pt x="57" y="214"/>
                    </a:cubicBezTo>
                    <a:cubicBezTo>
                      <a:pt x="57" y="201"/>
                      <a:pt x="57" y="160"/>
                      <a:pt x="57" y="153"/>
                    </a:cubicBezTo>
                    <a:cubicBezTo>
                      <a:pt x="57" y="146"/>
                      <a:pt x="57" y="142"/>
                      <a:pt x="59" y="142"/>
                    </a:cubicBezTo>
                    <a:cubicBezTo>
                      <a:pt x="61" y="142"/>
                      <a:pt x="61" y="146"/>
                      <a:pt x="61" y="153"/>
                    </a:cubicBezTo>
                    <a:cubicBezTo>
                      <a:pt x="61" y="160"/>
                      <a:pt x="61" y="201"/>
                      <a:pt x="61" y="214"/>
                    </a:cubicBezTo>
                    <a:cubicBezTo>
                      <a:pt x="61" y="219"/>
                      <a:pt x="66" y="229"/>
                      <a:pt x="77" y="229"/>
                    </a:cubicBezTo>
                    <a:cubicBezTo>
                      <a:pt x="84" y="229"/>
                      <a:pt x="91" y="220"/>
                      <a:pt x="91" y="215"/>
                    </a:cubicBezTo>
                    <a:cubicBezTo>
                      <a:pt x="91" y="185"/>
                      <a:pt x="91" y="70"/>
                      <a:pt x="91" y="61"/>
                    </a:cubicBezTo>
                    <a:cubicBezTo>
                      <a:pt x="91" y="56"/>
                      <a:pt x="91" y="49"/>
                      <a:pt x="93" y="49"/>
                    </a:cubicBezTo>
                    <a:cubicBezTo>
                      <a:pt x="94" y="49"/>
                      <a:pt x="94" y="51"/>
                      <a:pt x="94" y="58"/>
                    </a:cubicBezTo>
                    <a:cubicBezTo>
                      <a:pt x="94" y="67"/>
                      <a:pt x="94" y="75"/>
                      <a:pt x="94" y="87"/>
                    </a:cubicBezTo>
                    <a:cubicBezTo>
                      <a:pt x="94" y="106"/>
                      <a:pt x="97" y="111"/>
                      <a:pt x="105" y="111"/>
                    </a:cubicBezTo>
                    <a:cubicBezTo>
                      <a:pt x="116" y="111"/>
                      <a:pt x="115" y="92"/>
                      <a:pt x="11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2" name="Oval 25"/>
              <p:cNvSpPr>
                <a:spLocks noChangeArrowheads="1"/>
              </p:cNvSpPr>
              <p:nvPr/>
            </p:nvSpPr>
            <p:spPr bwMode="auto">
              <a:xfrm>
                <a:off x="82" y="0"/>
                <a:ext cx="114" cy="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43" name="Group 26"/>
            <p:cNvGrpSpPr/>
            <p:nvPr/>
          </p:nvGrpSpPr>
          <p:grpSpPr bwMode="auto">
            <a:xfrm>
              <a:off x="9091084" y="2610909"/>
              <a:ext cx="753533" cy="1430867"/>
              <a:chOff x="0" y="0"/>
              <a:chExt cx="356" cy="6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4" name="Freeform 27"/>
              <p:cNvSpPr/>
              <p:nvPr/>
            </p:nvSpPr>
            <p:spPr bwMode="auto">
              <a:xfrm>
                <a:off x="0" y="137"/>
                <a:ext cx="356" cy="539"/>
              </a:xfrm>
              <a:custGeom>
                <a:avLst/>
                <a:gdLst>
                  <a:gd name="T0" fmla="*/ 144 w 151"/>
                  <a:gd name="T1" fmla="*/ 82 h 228"/>
                  <a:gd name="T2" fmla="*/ 129 w 151"/>
                  <a:gd name="T3" fmla="*/ 37 h 228"/>
                  <a:gd name="T4" fmla="*/ 122 w 151"/>
                  <a:gd name="T5" fmla="*/ 15 h 228"/>
                  <a:gd name="T6" fmla="*/ 103 w 151"/>
                  <a:gd name="T7" fmla="*/ 0 h 228"/>
                  <a:gd name="T8" fmla="*/ 85 w 151"/>
                  <a:gd name="T9" fmla="*/ 0 h 228"/>
                  <a:gd name="T10" fmla="*/ 55 w 151"/>
                  <a:gd name="T11" fmla="*/ 0 h 228"/>
                  <a:gd name="T12" fmla="*/ 33 w 151"/>
                  <a:gd name="T13" fmla="*/ 15 h 228"/>
                  <a:gd name="T14" fmla="*/ 25 w 151"/>
                  <a:gd name="T15" fmla="*/ 37 h 228"/>
                  <a:gd name="T16" fmla="*/ 11 w 151"/>
                  <a:gd name="T17" fmla="*/ 82 h 228"/>
                  <a:gd name="T18" fmla="*/ 11 w 151"/>
                  <a:gd name="T19" fmla="*/ 111 h 228"/>
                  <a:gd name="T20" fmla="*/ 33 w 151"/>
                  <a:gd name="T21" fmla="*/ 82 h 228"/>
                  <a:gd name="T22" fmla="*/ 40 w 151"/>
                  <a:gd name="T23" fmla="*/ 59 h 228"/>
                  <a:gd name="T24" fmla="*/ 45 w 151"/>
                  <a:gd name="T25" fmla="*/ 52 h 228"/>
                  <a:gd name="T26" fmla="*/ 44 w 151"/>
                  <a:gd name="T27" fmla="*/ 59 h 228"/>
                  <a:gd name="T28" fmla="*/ 18 w 151"/>
                  <a:gd name="T29" fmla="*/ 141 h 228"/>
                  <a:gd name="T30" fmla="*/ 48 w 151"/>
                  <a:gd name="T31" fmla="*/ 141 h 228"/>
                  <a:gd name="T32" fmla="*/ 48 w 151"/>
                  <a:gd name="T33" fmla="*/ 213 h 228"/>
                  <a:gd name="T34" fmla="*/ 60 w 151"/>
                  <a:gd name="T35" fmla="*/ 228 h 228"/>
                  <a:gd name="T36" fmla="*/ 74 w 151"/>
                  <a:gd name="T37" fmla="*/ 213 h 228"/>
                  <a:gd name="T38" fmla="*/ 74 w 151"/>
                  <a:gd name="T39" fmla="*/ 152 h 228"/>
                  <a:gd name="T40" fmla="*/ 76 w 151"/>
                  <a:gd name="T41" fmla="*/ 141 h 228"/>
                  <a:gd name="T42" fmla="*/ 77 w 151"/>
                  <a:gd name="T43" fmla="*/ 152 h 228"/>
                  <a:gd name="T44" fmla="*/ 77 w 151"/>
                  <a:gd name="T45" fmla="*/ 213 h 228"/>
                  <a:gd name="T46" fmla="*/ 90 w 151"/>
                  <a:gd name="T47" fmla="*/ 228 h 228"/>
                  <a:gd name="T48" fmla="*/ 103 w 151"/>
                  <a:gd name="T49" fmla="*/ 213 h 228"/>
                  <a:gd name="T50" fmla="*/ 103 w 151"/>
                  <a:gd name="T51" fmla="*/ 141 h 228"/>
                  <a:gd name="T52" fmla="*/ 133 w 151"/>
                  <a:gd name="T53" fmla="*/ 141 h 228"/>
                  <a:gd name="T54" fmla="*/ 110 w 151"/>
                  <a:gd name="T55" fmla="*/ 59 h 228"/>
                  <a:gd name="T56" fmla="*/ 109 w 151"/>
                  <a:gd name="T57" fmla="*/ 51 h 228"/>
                  <a:gd name="T58" fmla="*/ 114 w 151"/>
                  <a:gd name="T59" fmla="*/ 63 h 228"/>
                  <a:gd name="T60" fmla="*/ 122 w 151"/>
                  <a:gd name="T61" fmla="*/ 85 h 228"/>
                  <a:gd name="T62" fmla="*/ 136 w 151"/>
                  <a:gd name="T63" fmla="*/ 111 h 228"/>
                  <a:gd name="T64" fmla="*/ 144 w 151"/>
                  <a:gd name="T65" fmla="*/ 8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1" h="228">
                    <a:moveTo>
                      <a:pt x="144" y="82"/>
                    </a:moveTo>
                    <a:cubicBezTo>
                      <a:pt x="136" y="58"/>
                      <a:pt x="133" y="48"/>
                      <a:pt x="129" y="37"/>
                    </a:cubicBezTo>
                    <a:cubicBezTo>
                      <a:pt x="125" y="22"/>
                      <a:pt x="125" y="26"/>
                      <a:pt x="122" y="15"/>
                    </a:cubicBezTo>
                    <a:cubicBezTo>
                      <a:pt x="118" y="4"/>
                      <a:pt x="110" y="0"/>
                      <a:pt x="103" y="0"/>
                    </a:cubicBezTo>
                    <a:cubicBezTo>
                      <a:pt x="87" y="0"/>
                      <a:pt x="97" y="0"/>
                      <a:pt x="85" y="0"/>
                    </a:cubicBezTo>
                    <a:cubicBezTo>
                      <a:pt x="70" y="0"/>
                      <a:pt x="70" y="0"/>
                      <a:pt x="55" y="0"/>
                    </a:cubicBezTo>
                    <a:cubicBezTo>
                      <a:pt x="48" y="0"/>
                      <a:pt x="37" y="4"/>
                      <a:pt x="33" y="15"/>
                    </a:cubicBezTo>
                    <a:cubicBezTo>
                      <a:pt x="29" y="26"/>
                      <a:pt x="29" y="26"/>
                      <a:pt x="25" y="37"/>
                    </a:cubicBezTo>
                    <a:cubicBezTo>
                      <a:pt x="22" y="48"/>
                      <a:pt x="14" y="70"/>
                      <a:pt x="11" y="82"/>
                    </a:cubicBezTo>
                    <a:cubicBezTo>
                      <a:pt x="7" y="93"/>
                      <a:pt x="0" y="107"/>
                      <a:pt x="11" y="111"/>
                    </a:cubicBezTo>
                    <a:cubicBezTo>
                      <a:pt x="22" y="115"/>
                      <a:pt x="29" y="93"/>
                      <a:pt x="33" y="82"/>
                    </a:cubicBezTo>
                    <a:cubicBezTo>
                      <a:pt x="37" y="70"/>
                      <a:pt x="37" y="70"/>
                      <a:pt x="40" y="59"/>
                    </a:cubicBezTo>
                    <a:cubicBezTo>
                      <a:pt x="41" y="57"/>
                      <a:pt x="43" y="51"/>
                      <a:pt x="45" y="52"/>
                    </a:cubicBezTo>
                    <a:cubicBezTo>
                      <a:pt x="47" y="53"/>
                      <a:pt x="45" y="55"/>
                      <a:pt x="44" y="59"/>
                    </a:cubicBezTo>
                    <a:cubicBezTo>
                      <a:pt x="41" y="70"/>
                      <a:pt x="18" y="141"/>
                      <a:pt x="18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41"/>
                      <a:pt x="48" y="204"/>
                      <a:pt x="48" y="213"/>
                    </a:cubicBezTo>
                    <a:cubicBezTo>
                      <a:pt x="48" y="220"/>
                      <a:pt x="50" y="228"/>
                      <a:pt x="60" y="228"/>
                    </a:cubicBezTo>
                    <a:cubicBezTo>
                      <a:pt x="70" y="228"/>
                      <a:pt x="74" y="220"/>
                      <a:pt x="74" y="213"/>
                    </a:cubicBezTo>
                    <a:cubicBezTo>
                      <a:pt x="74" y="200"/>
                      <a:pt x="74" y="158"/>
                      <a:pt x="74" y="152"/>
                    </a:cubicBezTo>
                    <a:cubicBezTo>
                      <a:pt x="74" y="144"/>
                      <a:pt x="74" y="141"/>
                      <a:pt x="76" y="141"/>
                    </a:cubicBezTo>
                    <a:cubicBezTo>
                      <a:pt x="77" y="141"/>
                      <a:pt x="77" y="144"/>
                      <a:pt x="77" y="152"/>
                    </a:cubicBezTo>
                    <a:cubicBezTo>
                      <a:pt x="77" y="159"/>
                      <a:pt x="77" y="199"/>
                      <a:pt x="77" y="213"/>
                    </a:cubicBezTo>
                    <a:cubicBezTo>
                      <a:pt x="77" y="218"/>
                      <a:pt x="80" y="228"/>
                      <a:pt x="90" y="228"/>
                    </a:cubicBezTo>
                    <a:cubicBezTo>
                      <a:pt x="100" y="228"/>
                      <a:pt x="103" y="218"/>
                      <a:pt x="103" y="213"/>
                    </a:cubicBezTo>
                    <a:cubicBezTo>
                      <a:pt x="103" y="183"/>
                      <a:pt x="103" y="141"/>
                      <a:pt x="103" y="141"/>
                    </a:cubicBezTo>
                    <a:cubicBezTo>
                      <a:pt x="133" y="141"/>
                      <a:pt x="133" y="141"/>
                      <a:pt x="133" y="141"/>
                    </a:cubicBezTo>
                    <a:cubicBezTo>
                      <a:pt x="133" y="141"/>
                      <a:pt x="113" y="71"/>
                      <a:pt x="110" y="59"/>
                    </a:cubicBezTo>
                    <a:cubicBezTo>
                      <a:pt x="109" y="54"/>
                      <a:pt x="107" y="52"/>
                      <a:pt x="109" y="51"/>
                    </a:cubicBezTo>
                    <a:cubicBezTo>
                      <a:pt x="112" y="50"/>
                      <a:pt x="110" y="51"/>
                      <a:pt x="114" y="63"/>
                    </a:cubicBezTo>
                    <a:cubicBezTo>
                      <a:pt x="118" y="74"/>
                      <a:pt x="118" y="74"/>
                      <a:pt x="122" y="85"/>
                    </a:cubicBezTo>
                    <a:cubicBezTo>
                      <a:pt x="124" y="93"/>
                      <a:pt x="129" y="111"/>
                      <a:pt x="136" y="111"/>
                    </a:cubicBezTo>
                    <a:cubicBezTo>
                      <a:pt x="147" y="111"/>
                      <a:pt x="151" y="104"/>
                      <a:pt x="144" y="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5" name="Oval 28"/>
              <p:cNvSpPr>
                <a:spLocks noChangeArrowheads="1"/>
              </p:cNvSpPr>
              <p:nvPr/>
            </p:nvSpPr>
            <p:spPr bwMode="auto">
              <a:xfrm>
                <a:off x="122" y="0"/>
                <a:ext cx="114" cy="1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46" name="Group 29"/>
            <p:cNvGrpSpPr/>
            <p:nvPr/>
          </p:nvGrpSpPr>
          <p:grpSpPr bwMode="auto">
            <a:xfrm>
              <a:off x="4000501" y="2621493"/>
              <a:ext cx="579967" cy="1428751"/>
              <a:chOff x="0" y="0"/>
              <a:chExt cx="274" cy="675"/>
            </a:xfrm>
            <a:solidFill>
              <a:srgbClr val="325B7F"/>
            </a:solidFill>
          </p:grpSpPr>
          <p:sp>
            <p:nvSpPr>
              <p:cNvPr id="147" name="Freeform 30"/>
              <p:cNvSpPr/>
              <p:nvPr/>
            </p:nvSpPr>
            <p:spPr bwMode="auto">
              <a:xfrm>
                <a:off x="0" y="134"/>
                <a:ext cx="274" cy="541"/>
              </a:xfrm>
              <a:custGeom>
                <a:avLst/>
                <a:gdLst>
                  <a:gd name="T0" fmla="*/ 115 w 116"/>
                  <a:gd name="T1" fmla="*/ 82 h 229"/>
                  <a:gd name="T2" fmla="*/ 115 w 116"/>
                  <a:gd name="T3" fmla="*/ 37 h 229"/>
                  <a:gd name="T4" fmla="*/ 115 w 116"/>
                  <a:gd name="T5" fmla="*/ 15 h 229"/>
                  <a:gd name="T6" fmla="*/ 97 w 116"/>
                  <a:gd name="T7" fmla="*/ 0 h 229"/>
                  <a:gd name="T8" fmla="*/ 63 w 116"/>
                  <a:gd name="T9" fmla="*/ 0 h 229"/>
                  <a:gd name="T10" fmla="*/ 26 w 116"/>
                  <a:gd name="T11" fmla="*/ 0 h 229"/>
                  <a:gd name="T12" fmla="*/ 9 w 116"/>
                  <a:gd name="T13" fmla="*/ 5 h 229"/>
                  <a:gd name="T14" fmla="*/ 2 w 116"/>
                  <a:gd name="T15" fmla="*/ 38 h 229"/>
                  <a:gd name="T16" fmla="*/ 2 w 116"/>
                  <a:gd name="T17" fmla="*/ 83 h 229"/>
                  <a:gd name="T18" fmla="*/ 12 w 116"/>
                  <a:gd name="T19" fmla="*/ 113 h 229"/>
                  <a:gd name="T20" fmla="*/ 23 w 116"/>
                  <a:gd name="T21" fmla="*/ 93 h 229"/>
                  <a:gd name="T22" fmla="*/ 23 w 116"/>
                  <a:gd name="T23" fmla="*/ 62 h 229"/>
                  <a:gd name="T24" fmla="*/ 24 w 116"/>
                  <a:gd name="T25" fmla="*/ 50 h 229"/>
                  <a:gd name="T26" fmla="*/ 26 w 116"/>
                  <a:gd name="T27" fmla="*/ 61 h 229"/>
                  <a:gd name="T28" fmla="*/ 26 w 116"/>
                  <a:gd name="T29" fmla="*/ 213 h 229"/>
                  <a:gd name="T30" fmla="*/ 41 w 116"/>
                  <a:gd name="T31" fmla="*/ 228 h 229"/>
                  <a:gd name="T32" fmla="*/ 57 w 116"/>
                  <a:gd name="T33" fmla="*/ 214 h 229"/>
                  <a:gd name="T34" fmla="*/ 57 w 116"/>
                  <a:gd name="T35" fmla="*/ 153 h 229"/>
                  <a:gd name="T36" fmla="*/ 59 w 116"/>
                  <a:gd name="T37" fmla="*/ 142 h 229"/>
                  <a:gd name="T38" fmla="*/ 61 w 116"/>
                  <a:gd name="T39" fmla="*/ 153 h 229"/>
                  <a:gd name="T40" fmla="*/ 61 w 116"/>
                  <a:gd name="T41" fmla="*/ 214 h 229"/>
                  <a:gd name="T42" fmla="*/ 77 w 116"/>
                  <a:gd name="T43" fmla="*/ 229 h 229"/>
                  <a:gd name="T44" fmla="*/ 91 w 116"/>
                  <a:gd name="T45" fmla="*/ 215 h 229"/>
                  <a:gd name="T46" fmla="*/ 91 w 116"/>
                  <a:gd name="T47" fmla="*/ 61 h 229"/>
                  <a:gd name="T48" fmla="*/ 93 w 116"/>
                  <a:gd name="T49" fmla="*/ 49 h 229"/>
                  <a:gd name="T50" fmla="*/ 94 w 116"/>
                  <a:gd name="T51" fmla="*/ 58 h 229"/>
                  <a:gd name="T52" fmla="*/ 94 w 116"/>
                  <a:gd name="T53" fmla="*/ 87 h 229"/>
                  <a:gd name="T54" fmla="*/ 105 w 116"/>
                  <a:gd name="T55" fmla="*/ 111 h 229"/>
                  <a:gd name="T56" fmla="*/ 115 w 116"/>
                  <a:gd name="T57" fmla="*/ 82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229">
                    <a:moveTo>
                      <a:pt x="115" y="82"/>
                    </a:moveTo>
                    <a:cubicBezTo>
                      <a:pt x="115" y="67"/>
                      <a:pt x="115" y="52"/>
                      <a:pt x="115" y="37"/>
                    </a:cubicBezTo>
                    <a:cubicBezTo>
                      <a:pt x="115" y="23"/>
                      <a:pt x="116" y="24"/>
                      <a:pt x="115" y="15"/>
                    </a:cubicBezTo>
                    <a:cubicBezTo>
                      <a:pt x="111" y="4"/>
                      <a:pt x="104" y="0"/>
                      <a:pt x="97" y="0"/>
                    </a:cubicBezTo>
                    <a:cubicBezTo>
                      <a:pt x="81" y="0"/>
                      <a:pt x="75" y="0"/>
                      <a:pt x="63" y="0"/>
                    </a:cubicBezTo>
                    <a:cubicBezTo>
                      <a:pt x="48" y="0"/>
                      <a:pt x="41" y="0"/>
                      <a:pt x="26" y="0"/>
                    </a:cubicBezTo>
                    <a:cubicBezTo>
                      <a:pt x="19" y="0"/>
                      <a:pt x="14" y="0"/>
                      <a:pt x="9" y="5"/>
                    </a:cubicBezTo>
                    <a:cubicBezTo>
                      <a:pt x="1" y="13"/>
                      <a:pt x="2" y="14"/>
                      <a:pt x="2" y="38"/>
                    </a:cubicBezTo>
                    <a:cubicBezTo>
                      <a:pt x="2" y="49"/>
                      <a:pt x="2" y="70"/>
                      <a:pt x="2" y="83"/>
                    </a:cubicBezTo>
                    <a:cubicBezTo>
                      <a:pt x="2" y="95"/>
                      <a:pt x="0" y="113"/>
                      <a:pt x="12" y="113"/>
                    </a:cubicBezTo>
                    <a:cubicBezTo>
                      <a:pt x="23" y="113"/>
                      <a:pt x="23" y="105"/>
                      <a:pt x="23" y="93"/>
                    </a:cubicBezTo>
                    <a:cubicBezTo>
                      <a:pt x="23" y="76"/>
                      <a:pt x="23" y="72"/>
                      <a:pt x="23" y="62"/>
                    </a:cubicBezTo>
                    <a:cubicBezTo>
                      <a:pt x="23" y="51"/>
                      <a:pt x="22" y="50"/>
                      <a:pt x="24" y="50"/>
                    </a:cubicBezTo>
                    <a:cubicBezTo>
                      <a:pt x="26" y="50"/>
                      <a:pt x="26" y="50"/>
                      <a:pt x="26" y="61"/>
                    </a:cubicBezTo>
                    <a:cubicBezTo>
                      <a:pt x="26" y="72"/>
                      <a:pt x="26" y="204"/>
                      <a:pt x="26" y="213"/>
                    </a:cubicBezTo>
                    <a:cubicBezTo>
                      <a:pt x="26" y="220"/>
                      <a:pt x="30" y="228"/>
                      <a:pt x="41" y="228"/>
                    </a:cubicBezTo>
                    <a:cubicBezTo>
                      <a:pt x="52" y="228"/>
                      <a:pt x="57" y="222"/>
                      <a:pt x="57" y="214"/>
                    </a:cubicBezTo>
                    <a:cubicBezTo>
                      <a:pt x="57" y="201"/>
                      <a:pt x="57" y="160"/>
                      <a:pt x="57" y="153"/>
                    </a:cubicBezTo>
                    <a:cubicBezTo>
                      <a:pt x="57" y="146"/>
                      <a:pt x="57" y="142"/>
                      <a:pt x="59" y="142"/>
                    </a:cubicBezTo>
                    <a:cubicBezTo>
                      <a:pt x="61" y="142"/>
                      <a:pt x="61" y="146"/>
                      <a:pt x="61" y="153"/>
                    </a:cubicBezTo>
                    <a:cubicBezTo>
                      <a:pt x="61" y="160"/>
                      <a:pt x="61" y="201"/>
                      <a:pt x="61" y="214"/>
                    </a:cubicBezTo>
                    <a:cubicBezTo>
                      <a:pt x="61" y="219"/>
                      <a:pt x="66" y="229"/>
                      <a:pt x="77" y="229"/>
                    </a:cubicBezTo>
                    <a:cubicBezTo>
                      <a:pt x="84" y="229"/>
                      <a:pt x="91" y="220"/>
                      <a:pt x="91" y="215"/>
                    </a:cubicBezTo>
                    <a:cubicBezTo>
                      <a:pt x="91" y="185"/>
                      <a:pt x="91" y="70"/>
                      <a:pt x="91" y="61"/>
                    </a:cubicBezTo>
                    <a:cubicBezTo>
                      <a:pt x="91" y="56"/>
                      <a:pt x="91" y="49"/>
                      <a:pt x="93" y="49"/>
                    </a:cubicBezTo>
                    <a:cubicBezTo>
                      <a:pt x="94" y="49"/>
                      <a:pt x="94" y="51"/>
                      <a:pt x="94" y="58"/>
                    </a:cubicBezTo>
                    <a:cubicBezTo>
                      <a:pt x="94" y="67"/>
                      <a:pt x="94" y="75"/>
                      <a:pt x="94" y="87"/>
                    </a:cubicBezTo>
                    <a:cubicBezTo>
                      <a:pt x="94" y="106"/>
                      <a:pt x="97" y="111"/>
                      <a:pt x="105" y="111"/>
                    </a:cubicBezTo>
                    <a:cubicBezTo>
                      <a:pt x="116" y="111"/>
                      <a:pt x="115" y="92"/>
                      <a:pt x="11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8" name="Oval 31"/>
              <p:cNvSpPr>
                <a:spLocks noChangeArrowheads="1"/>
              </p:cNvSpPr>
              <p:nvPr/>
            </p:nvSpPr>
            <p:spPr bwMode="auto">
              <a:xfrm>
                <a:off x="82" y="0"/>
                <a:ext cx="114" cy="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49" name="Group 32"/>
            <p:cNvGrpSpPr/>
            <p:nvPr/>
          </p:nvGrpSpPr>
          <p:grpSpPr bwMode="auto">
            <a:xfrm>
              <a:off x="9889067" y="2610909"/>
              <a:ext cx="755651" cy="1430867"/>
              <a:chOff x="0" y="0"/>
              <a:chExt cx="357" cy="6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0" name="Freeform 33"/>
              <p:cNvSpPr/>
              <p:nvPr/>
            </p:nvSpPr>
            <p:spPr bwMode="auto">
              <a:xfrm>
                <a:off x="0" y="137"/>
                <a:ext cx="357" cy="539"/>
              </a:xfrm>
              <a:custGeom>
                <a:avLst/>
                <a:gdLst>
                  <a:gd name="T0" fmla="*/ 144 w 151"/>
                  <a:gd name="T1" fmla="*/ 82 h 228"/>
                  <a:gd name="T2" fmla="*/ 129 w 151"/>
                  <a:gd name="T3" fmla="*/ 37 h 228"/>
                  <a:gd name="T4" fmla="*/ 122 w 151"/>
                  <a:gd name="T5" fmla="*/ 15 h 228"/>
                  <a:gd name="T6" fmla="*/ 103 w 151"/>
                  <a:gd name="T7" fmla="*/ 0 h 228"/>
                  <a:gd name="T8" fmla="*/ 85 w 151"/>
                  <a:gd name="T9" fmla="*/ 0 h 228"/>
                  <a:gd name="T10" fmla="*/ 55 w 151"/>
                  <a:gd name="T11" fmla="*/ 0 h 228"/>
                  <a:gd name="T12" fmla="*/ 33 w 151"/>
                  <a:gd name="T13" fmla="*/ 15 h 228"/>
                  <a:gd name="T14" fmla="*/ 25 w 151"/>
                  <a:gd name="T15" fmla="*/ 37 h 228"/>
                  <a:gd name="T16" fmla="*/ 11 w 151"/>
                  <a:gd name="T17" fmla="*/ 82 h 228"/>
                  <a:gd name="T18" fmla="*/ 11 w 151"/>
                  <a:gd name="T19" fmla="*/ 111 h 228"/>
                  <a:gd name="T20" fmla="*/ 33 w 151"/>
                  <a:gd name="T21" fmla="*/ 82 h 228"/>
                  <a:gd name="T22" fmla="*/ 40 w 151"/>
                  <a:gd name="T23" fmla="*/ 59 h 228"/>
                  <a:gd name="T24" fmla="*/ 45 w 151"/>
                  <a:gd name="T25" fmla="*/ 52 h 228"/>
                  <a:gd name="T26" fmla="*/ 44 w 151"/>
                  <a:gd name="T27" fmla="*/ 59 h 228"/>
                  <a:gd name="T28" fmla="*/ 18 w 151"/>
                  <a:gd name="T29" fmla="*/ 141 h 228"/>
                  <a:gd name="T30" fmla="*/ 48 w 151"/>
                  <a:gd name="T31" fmla="*/ 141 h 228"/>
                  <a:gd name="T32" fmla="*/ 48 w 151"/>
                  <a:gd name="T33" fmla="*/ 213 h 228"/>
                  <a:gd name="T34" fmla="*/ 60 w 151"/>
                  <a:gd name="T35" fmla="*/ 228 h 228"/>
                  <a:gd name="T36" fmla="*/ 74 w 151"/>
                  <a:gd name="T37" fmla="*/ 213 h 228"/>
                  <a:gd name="T38" fmla="*/ 74 w 151"/>
                  <a:gd name="T39" fmla="*/ 152 h 228"/>
                  <a:gd name="T40" fmla="*/ 76 w 151"/>
                  <a:gd name="T41" fmla="*/ 141 h 228"/>
                  <a:gd name="T42" fmla="*/ 77 w 151"/>
                  <a:gd name="T43" fmla="*/ 152 h 228"/>
                  <a:gd name="T44" fmla="*/ 77 w 151"/>
                  <a:gd name="T45" fmla="*/ 213 h 228"/>
                  <a:gd name="T46" fmla="*/ 90 w 151"/>
                  <a:gd name="T47" fmla="*/ 228 h 228"/>
                  <a:gd name="T48" fmla="*/ 103 w 151"/>
                  <a:gd name="T49" fmla="*/ 213 h 228"/>
                  <a:gd name="T50" fmla="*/ 103 w 151"/>
                  <a:gd name="T51" fmla="*/ 141 h 228"/>
                  <a:gd name="T52" fmla="*/ 133 w 151"/>
                  <a:gd name="T53" fmla="*/ 141 h 228"/>
                  <a:gd name="T54" fmla="*/ 110 w 151"/>
                  <a:gd name="T55" fmla="*/ 59 h 228"/>
                  <a:gd name="T56" fmla="*/ 109 w 151"/>
                  <a:gd name="T57" fmla="*/ 51 h 228"/>
                  <a:gd name="T58" fmla="*/ 114 w 151"/>
                  <a:gd name="T59" fmla="*/ 63 h 228"/>
                  <a:gd name="T60" fmla="*/ 122 w 151"/>
                  <a:gd name="T61" fmla="*/ 85 h 228"/>
                  <a:gd name="T62" fmla="*/ 136 w 151"/>
                  <a:gd name="T63" fmla="*/ 111 h 228"/>
                  <a:gd name="T64" fmla="*/ 144 w 151"/>
                  <a:gd name="T65" fmla="*/ 8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1" h="228">
                    <a:moveTo>
                      <a:pt x="144" y="82"/>
                    </a:moveTo>
                    <a:cubicBezTo>
                      <a:pt x="136" y="58"/>
                      <a:pt x="133" y="48"/>
                      <a:pt x="129" y="37"/>
                    </a:cubicBezTo>
                    <a:cubicBezTo>
                      <a:pt x="125" y="22"/>
                      <a:pt x="125" y="26"/>
                      <a:pt x="122" y="15"/>
                    </a:cubicBezTo>
                    <a:cubicBezTo>
                      <a:pt x="118" y="4"/>
                      <a:pt x="110" y="0"/>
                      <a:pt x="103" y="0"/>
                    </a:cubicBezTo>
                    <a:cubicBezTo>
                      <a:pt x="87" y="0"/>
                      <a:pt x="97" y="0"/>
                      <a:pt x="85" y="0"/>
                    </a:cubicBezTo>
                    <a:cubicBezTo>
                      <a:pt x="70" y="0"/>
                      <a:pt x="70" y="0"/>
                      <a:pt x="55" y="0"/>
                    </a:cubicBezTo>
                    <a:cubicBezTo>
                      <a:pt x="48" y="0"/>
                      <a:pt x="37" y="4"/>
                      <a:pt x="33" y="15"/>
                    </a:cubicBezTo>
                    <a:cubicBezTo>
                      <a:pt x="29" y="26"/>
                      <a:pt x="29" y="26"/>
                      <a:pt x="25" y="37"/>
                    </a:cubicBezTo>
                    <a:cubicBezTo>
                      <a:pt x="22" y="48"/>
                      <a:pt x="14" y="70"/>
                      <a:pt x="11" y="82"/>
                    </a:cubicBezTo>
                    <a:cubicBezTo>
                      <a:pt x="7" y="93"/>
                      <a:pt x="0" y="107"/>
                      <a:pt x="11" y="111"/>
                    </a:cubicBezTo>
                    <a:cubicBezTo>
                      <a:pt x="22" y="115"/>
                      <a:pt x="29" y="93"/>
                      <a:pt x="33" y="82"/>
                    </a:cubicBezTo>
                    <a:cubicBezTo>
                      <a:pt x="37" y="70"/>
                      <a:pt x="37" y="70"/>
                      <a:pt x="40" y="59"/>
                    </a:cubicBezTo>
                    <a:cubicBezTo>
                      <a:pt x="41" y="57"/>
                      <a:pt x="43" y="51"/>
                      <a:pt x="45" y="52"/>
                    </a:cubicBezTo>
                    <a:cubicBezTo>
                      <a:pt x="47" y="53"/>
                      <a:pt x="45" y="55"/>
                      <a:pt x="44" y="59"/>
                    </a:cubicBezTo>
                    <a:cubicBezTo>
                      <a:pt x="41" y="70"/>
                      <a:pt x="18" y="141"/>
                      <a:pt x="18" y="141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8" y="141"/>
                      <a:pt x="48" y="204"/>
                      <a:pt x="48" y="213"/>
                    </a:cubicBezTo>
                    <a:cubicBezTo>
                      <a:pt x="48" y="220"/>
                      <a:pt x="50" y="228"/>
                      <a:pt x="60" y="228"/>
                    </a:cubicBezTo>
                    <a:cubicBezTo>
                      <a:pt x="70" y="228"/>
                      <a:pt x="74" y="220"/>
                      <a:pt x="74" y="213"/>
                    </a:cubicBezTo>
                    <a:cubicBezTo>
                      <a:pt x="74" y="200"/>
                      <a:pt x="74" y="158"/>
                      <a:pt x="74" y="152"/>
                    </a:cubicBezTo>
                    <a:cubicBezTo>
                      <a:pt x="74" y="144"/>
                      <a:pt x="74" y="141"/>
                      <a:pt x="76" y="141"/>
                    </a:cubicBezTo>
                    <a:cubicBezTo>
                      <a:pt x="77" y="141"/>
                      <a:pt x="77" y="144"/>
                      <a:pt x="77" y="152"/>
                    </a:cubicBezTo>
                    <a:cubicBezTo>
                      <a:pt x="77" y="159"/>
                      <a:pt x="77" y="199"/>
                      <a:pt x="77" y="213"/>
                    </a:cubicBezTo>
                    <a:cubicBezTo>
                      <a:pt x="77" y="218"/>
                      <a:pt x="80" y="228"/>
                      <a:pt x="90" y="228"/>
                    </a:cubicBezTo>
                    <a:cubicBezTo>
                      <a:pt x="100" y="228"/>
                      <a:pt x="103" y="218"/>
                      <a:pt x="103" y="213"/>
                    </a:cubicBezTo>
                    <a:cubicBezTo>
                      <a:pt x="103" y="183"/>
                      <a:pt x="103" y="141"/>
                      <a:pt x="103" y="141"/>
                    </a:cubicBezTo>
                    <a:cubicBezTo>
                      <a:pt x="133" y="141"/>
                      <a:pt x="133" y="141"/>
                      <a:pt x="133" y="141"/>
                    </a:cubicBezTo>
                    <a:cubicBezTo>
                      <a:pt x="133" y="141"/>
                      <a:pt x="113" y="71"/>
                      <a:pt x="110" y="59"/>
                    </a:cubicBezTo>
                    <a:cubicBezTo>
                      <a:pt x="109" y="54"/>
                      <a:pt x="107" y="52"/>
                      <a:pt x="109" y="51"/>
                    </a:cubicBezTo>
                    <a:cubicBezTo>
                      <a:pt x="112" y="50"/>
                      <a:pt x="110" y="51"/>
                      <a:pt x="114" y="63"/>
                    </a:cubicBezTo>
                    <a:cubicBezTo>
                      <a:pt x="118" y="74"/>
                      <a:pt x="118" y="74"/>
                      <a:pt x="122" y="85"/>
                    </a:cubicBezTo>
                    <a:cubicBezTo>
                      <a:pt x="124" y="93"/>
                      <a:pt x="129" y="111"/>
                      <a:pt x="136" y="111"/>
                    </a:cubicBezTo>
                    <a:cubicBezTo>
                      <a:pt x="147" y="111"/>
                      <a:pt x="151" y="104"/>
                      <a:pt x="144" y="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1" name="Oval 34"/>
              <p:cNvSpPr>
                <a:spLocks noChangeArrowheads="1"/>
              </p:cNvSpPr>
              <p:nvPr/>
            </p:nvSpPr>
            <p:spPr bwMode="auto">
              <a:xfrm>
                <a:off x="123" y="0"/>
                <a:ext cx="114" cy="1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52" name="Group 93"/>
            <p:cNvGrpSpPr/>
            <p:nvPr/>
          </p:nvGrpSpPr>
          <p:grpSpPr bwMode="auto">
            <a:xfrm>
              <a:off x="1344084" y="2181226"/>
              <a:ext cx="465667" cy="393700"/>
              <a:chOff x="635" y="1030"/>
              <a:chExt cx="220" cy="186"/>
            </a:xfrm>
          </p:grpSpPr>
          <p:sp>
            <p:nvSpPr>
              <p:cNvPr id="153" name="Freeform 56"/>
              <p:cNvSpPr/>
              <p:nvPr/>
            </p:nvSpPr>
            <p:spPr bwMode="auto">
              <a:xfrm>
                <a:off x="635" y="1030"/>
                <a:ext cx="220" cy="186"/>
              </a:xfrm>
              <a:custGeom>
                <a:avLst/>
                <a:gdLst>
                  <a:gd name="T0" fmla="*/ 81 w 93"/>
                  <a:gd name="T1" fmla="*/ 0 h 79"/>
                  <a:gd name="T2" fmla="*/ 11 w 93"/>
                  <a:gd name="T3" fmla="*/ 0 h 79"/>
                  <a:gd name="T4" fmla="*/ 0 w 93"/>
                  <a:gd name="T5" fmla="*/ 11 h 79"/>
                  <a:gd name="T6" fmla="*/ 0 w 93"/>
                  <a:gd name="T7" fmla="*/ 55 h 79"/>
                  <a:gd name="T8" fmla="*/ 11 w 93"/>
                  <a:gd name="T9" fmla="*/ 67 h 79"/>
                  <a:gd name="T10" fmla="*/ 67 w 93"/>
                  <a:gd name="T11" fmla="*/ 67 h 79"/>
                  <a:gd name="T12" fmla="*/ 83 w 93"/>
                  <a:gd name="T13" fmla="*/ 79 h 79"/>
                  <a:gd name="T14" fmla="*/ 85 w 93"/>
                  <a:gd name="T15" fmla="*/ 66 h 79"/>
                  <a:gd name="T16" fmla="*/ 93 w 93"/>
                  <a:gd name="T17" fmla="*/ 55 h 79"/>
                  <a:gd name="T18" fmla="*/ 93 w 93"/>
                  <a:gd name="T19" fmla="*/ 11 h 79"/>
                  <a:gd name="T20" fmla="*/ 81 w 93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79">
                    <a:moveTo>
                      <a:pt x="8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9" y="65"/>
                      <a:pt x="93" y="60"/>
                      <a:pt x="93" y="55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5"/>
                      <a:pt x="87" y="0"/>
                      <a:pt x="81" y="0"/>
                    </a:cubicBezTo>
                    <a:close/>
                  </a:path>
                </a:pathLst>
              </a:custGeom>
              <a:solidFill>
                <a:srgbClr val="325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4" name="Oval 57"/>
              <p:cNvSpPr>
                <a:spLocks noChangeArrowheads="1"/>
              </p:cNvSpPr>
              <p:nvPr/>
            </p:nvSpPr>
            <p:spPr bwMode="auto">
              <a:xfrm>
                <a:off x="699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5" name="Oval 58"/>
              <p:cNvSpPr>
                <a:spLocks noChangeArrowheads="1"/>
              </p:cNvSpPr>
              <p:nvPr/>
            </p:nvSpPr>
            <p:spPr bwMode="auto">
              <a:xfrm>
                <a:off x="732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 dirty="0"/>
              </a:p>
            </p:txBody>
          </p:sp>
          <p:sp>
            <p:nvSpPr>
              <p:cNvPr id="156" name="Oval 59"/>
              <p:cNvSpPr>
                <a:spLocks noChangeArrowheads="1"/>
              </p:cNvSpPr>
              <p:nvPr/>
            </p:nvSpPr>
            <p:spPr bwMode="auto">
              <a:xfrm>
                <a:off x="763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57" name="Group 92"/>
            <p:cNvGrpSpPr/>
            <p:nvPr/>
          </p:nvGrpSpPr>
          <p:grpSpPr bwMode="auto">
            <a:xfrm>
              <a:off x="2159001" y="2181226"/>
              <a:ext cx="461433" cy="393700"/>
              <a:chOff x="1020" y="1030"/>
              <a:chExt cx="218" cy="186"/>
            </a:xfrm>
          </p:grpSpPr>
          <p:sp>
            <p:nvSpPr>
              <p:cNvPr id="158" name="Freeform 61"/>
              <p:cNvSpPr/>
              <p:nvPr/>
            </p:nvSpPr>
            <p:spPr bwMode="auto">
              <a:xfrm>
                <a:off x="1020" y="1030"/>
                <a:ext cx="218" cy="186"/>
              </a:xfrm>
              <a:custGeom>
                <a:avLst/>
                <a:gdLst>
                  <a:gd name="T0" fmla="*/ 81 w 92"/>
                  <a:gd name="T1" fmla="*/ 0 h 79"/>
                  <a:gd name="T2" fmla="*/ 11 w 92"/>
                  <a:gd name="T3" fmla="*/ 0 h 79"/>
                  <a:gd name="T4" fmla="*/ 0 w 92"/>
                  <a:gd name="T5" fmla="*/ 11 h 79"/>
                  <a:gd name="T6" fmla="*/ 0 w 92"/>
                  <a:gd name="T7" fmla="*/ 55 h 79"/>
                  <a:gd name="T8" fmla="*/ 11 w 92"/>
                  <a:gd name="T9" fmla="*/ 67 h 79"/>
                  <a:gd name="T10" fmla="*/ 66 w 92"/>
                  <a:gd name="T11" fmla="*/ 67 h 79"/>
                  <a:gd name="T12" fmla="*/ 83 w 92"/>
                  <a:gd name="T13" fmla="*/ 79 h 79"/>
                  <a:gd name="T14" fmla="*/ 84 w 92"/>
                  <a:gd name="T15" fmla="*/ 66 h 79"/>
                  <a:gd name="T16" fmla="*/ 92 w 92"/>
                  <a:gd name="T17" fmla="*/ 55 h 79"/>
                  <a:gd name="T18" fmla="*/ 92 w 92"/>
                  <a:gd name="T19" fmla="*/ 11 h 79"/>
                  <a:gd name="T20" fmla="*/ 81 w 92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79">
                    <a:moveTo>
                      <a:pt x="8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9" y="65"/>
                      <a:pt x="92" y="60"/>
                      <a:pt x="92" y="55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5"/>
                      <a:pt x="87" y="0"/>
                      <a:pt x="81" y="0"/>
                    </a:cubicBezTo>
                    <a:close/>
                  </a:path>
                </a:pathLst>
              </a:custGeom>
              <a:solidFill>
                <a:srgbClr val="325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 dirty="0"/>
              </a:p>
            </p:txBody>
          </p:sp>
          <p:sp>
            <p:nvSpPr>
              <p:cNvPr id="159" name="Oval 62"/>
              <p:cNvSpPr>
                <a:spLocks noChangeArrowheads="1"/>
              </p:cNvSpPr>
              <p:nvPr/>
            </p:nvSpPr>
            <p:spPr bwMode="auto">
              <a:xfrm>
                <a:off x="1084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0" name="Oval 63"/>
              <p:cNvSpPr>
                <a:spLocks noChangeArrowheads="1"/>
              </p:cNvSpPr>
              <p:nvPr/>
            </p:nvSpPr>
            <p:spPr bwMode="auto">
              <a:xfrm>
                <a:off x="1117" y="1096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1" name="Oval 64"/>
              <p:cNvSpPr>
                <a:spLocks noChangeArrowheads="1"/>
              </p:cNvSpPr>
              <p:nvPr/>
            </p:nvSpPr>
            <p:spPr bwMode="auto">
              <a:xfrm>
                <a:off x="1148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62" name="Group 90"/>
            <p:cNvGrpSpPr/>
            <p:nvPr/>
          </p:nvGrpSpPr>
          <p:grpSpPr bwMode="auto">
            <a:xfrm>
              <a:off x="4409017" y="2181226"/>
              <a:ext cx="465667" cy="393700"/>
              <a:chOff x="2083" y="1030"/>
              <a:chExt cx="220" cy="186"/>
            </a:xfrm>
          </p:grpSpPr>
          <p:sp>
            <p:nvSpPr>
              <p:cNvPr id="163" name="Freeform 66"/>
              <p:cNvSpPr/>
              <p:nvPr/>
            </p:nvSpPr>
            <p:spPr bwMode="auto">
              <a:xfrm>
                <a:off x="2083" y="1030"/>
                <a:ext cx="220" cy="186"/>
              </a:xfrm>
              <a:custGeom>
                <a:avLst/>
                <a:gdLst>
                  <a:gd name="T0" fmla="*/ 12 w 93"/>
                  <a:gd name="T1" fmla="*/ 0 h 79"/>
                  <a:gd name="T2" fmla="*/ 82 w 93"/>
                  <a:gd name="T3" fmla="*/ 0 h 79"/>
                  <a:gd name="T4" fmla="*/ 93 w 93"/>
                  <a:gd name="T5" fmla="*/ 11 h 79"/>
                  <a:gd name="T6" fmla="*/ 93 w 93"/>
                  <a:gd name="T7" fmla="*/ 55 h 79"/>
                  <a:gd name="T8" fmla="*/ 82 w 93"/>
                  <a:gd name="T9" fmla="*/ 67 h 79"/>
                  <a:gd name="T10" fmla="*/ 26 w 93"/>
                  <a:gd name="T11" fmla="*/ 67 h 79"/>
                  <a:gd name="T12" fmla="*/ 10 w 93"/>
                  <a:gd name="T13" fmla="*/ 79 h 79"/>
                  <a:gd name="T14" fmla="*/ 8 w 93"/>
                  <a:gd name="T15" fmla="*/ 66 h 79"/>
                  <a:gd name="T16" fmla="*/ 0 w 93"/>
                  <a:gd name="T17" fmla="*/ 55 h 79"/>
                  <a:gd name="T18" fmla="*/ 0 w 93"/>
                  <a:gd name="T19" fmla="*/ 11 h 79"/>
                  <a:gd name="T20" fmla="*/ 12 w 93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79">
                    <a:moveTo>
                      <a:pt x="12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88" y="0"/>
                      <a:pt x="93" y="5"/>
                      <a:pt x="93" y="11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62"/>
                      <a:pt x="88" y="67"/>
                      <a:pt x="8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" y="65"/>
                      <a:pt x="0" y="60"/>
                      <a:pt x="0" y="5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lose/>
                  </a:path>
                </a:pathLst>
              </a:custGeom>
              <a:solidFill>
                <a:srgbClr val="325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4" name="Oval 67"/>
              <p:cNvSpPr>
                <a:spLocks noChangeArrowheads="1"/>
              </p:cNvSpPr>
              <p:nvPr/>
            </p:nvSpPr>
            <p:spPr bwMode="auto">
              <a:xfrm>
                <a:off x="2220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5" name="Oval 68"/>
              <p:cNvSpPr>
                <a:spLocks noChangeArrowheads="1"/>
              </p:cNvSpPr>
              <p:nvPr/>
            </p:nvSpPr>
            <p:spPr bwMode="auto">
              <a:xfrm>
                <a:off x="2187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6" name="Oval 69"/>
              <p:cNvSpPr>
                <a:spLocks noChangeArrowheads="1"/>
              </p:cNvSpPr>
              <p:nvPr/>
            </p:nvSpPr>
            <p:spPr bwMode="auto">
              <a:xfrm>
                <a:off x="2157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67" name="Group 91"/>
            <p:cNvGrpSpPr/>
            <p:nvPr/>
          </p:nvGrpSpPr>
          <p:grpSpPr bwMode="auto">
            <a:xfrm>
              <a:off x="3600451" y="2181226"/>
              <a:ext cx="459316" cy="393700"/>
              <a:chOff x="1701" y="1030"/>
              <a:chExt cx="217" cy="186"/>
            </a:xfrm>
          </p:grpSpPr>
          <p:sp>
            <p:nvSpPr>
              <p:cNvPr id="168" name="Freeform 71"/>
              <p:cNvSpPr/>
              <p:nvPr/>
            </p:nvSpPr>
            <p:spPr bwMode="auto">
              <a:xfrm>
                <a:off x="1701" y="1030"/>
                <a:ext cx="217" cy="186"/>
              </a:xfrm>
              <a:custGeom>
                <a:avLst/>
                <a:gdLst>
                  <a:gd name="T0" fmla="*/ 11 w 92"/>
                  <a:gd name="T1" fmla="*/ 0 h 79"/>
                  <a:gd name="T2" fmla="*/ 81 w 92"/>
                  <a:gd name="T3" fmla="*/ 0 h 79"/>
                  <a:gd name="T4" fmla="*/ 92 w 92"/>
                  <a:gd name="T5" fmla="*/ 11 h 79"/>
                  <a:gd name="T6" fmla="*/ 92 w 92"/>
                  <a:gd name="T7" fmla="*/ 55 h 79"/>
                  <a:gd name="T8" fmla="*/ 81 w 92"/>
                  <a:gd name="T9" fmla="*/ 67 h 79"/>
                  <a:gd name="T10" fmla="*/ 26 w 92"/>
                  <a:gd name="T11" fmla="*/ 67 h 79"/>
                  <a:gd name="T12" fmla="*/ 9 w 92"/>
                  <a:gd name="T13" fmla="*/ 79 h 79"/>
                  <a:gd name="T14" fmla="*/ 8 w 92"/>
                  <a:gd name="T15" fmla="*/ 66 h 79"/>
                  <a:gd name="T16" fmla="*/ 0 w 92"/>
                  <a:gd name="T17" fmla="*/ 55 h 79"/>
                  <a:gd name="T18" fmla="*/ 0 w 92"/>
                  <a:gd name="T19" fmla="*/ 11 h 79"/>
                  <a:gd name="T20" fmla="*/ 11 w 92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79">
                    <a:moveTo>
                      <a:pt x="11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62"/>
                      <a:pt x="87" y="67"/>
                      <a:pt x="81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3" y="65"/>
                      <a:pt x="0" y="60"/>
                      <a:pt x="0" y="5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rgbClr val="325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9" name="Oval 72"/>
              <p:cNvSpPr>
                <a:spLocks noChangeArrowheads="1"/>
              </p:cNvSpPr>
              <p:nvPr/>
            </p:nvSpPr>
            <p:spPr bwMode="auto">
              <a:xfrm>
                <a:off x="1835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0" name="Oval 73"/>
              <p:cNvSpPr>
                <a:spLocks noChangeArrowheads="1"/>
              </p:cNvSpPr>
              <p:nvPr/>
            </p:nvSpPr>
            <p:spPr bwMode="auto">
              <a:xfrm>
                <a:off x="1802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1" name="Oval 74"/>
              <p:cNvSpPr>
                <a:spLocks noChangeArrowheads="1"/>
              </p:cNvSpPr>
              <p:nvPr/>
            </p:nvSpPr>
            <p:spPr bwMode="auto">
              <a:xfrm>
                <a:off x="1772" y="1096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172" name="Line 75"/>
            <p:cNvSpPr>
              <a:spLocks noChangeShapeType="1"/>
            </p:cNvSpPr>
            <p:nvPr/>
          </p:nvSpPr>
          <p:spPr bwMode="auto">
            <a:xfrm>
              <a:off x="5302251" y="3332692"/>
              <a:ext cx="1585383" cy="0"/>
            </a:xfrm>
            <a:prstGeom prst="line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3" name="Oval 76"/>
            <p:cNvSpPr>
              <a:spLocks noChangeArrowheads="1"/>
            </p:cNvSpPr>
            <p:nvPr/>
          </p:nvSpPr>
          <p:spPr bwMode="auto">
            <a:xfrm>
              <a:off x="5717118" y="2953809"/>
              <a:ext cx="755649" cy="75988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74" name="Text Box 77"/>
            <p:cNvSpPr txBox="1">
              <a:spLocks noChangeArrowheads="1"/>
            </p:cNvSpPr>
            <p:nvPr/>
          </p:nvSpPr>
          <p:spPr bwMode="auto">
            <a:xfrm>
              <a:off x="5842309" y="3097744"/>
              <a:ext cx="50526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 typeface="Arial" panose="020B0604020202090204" pitchFamily="34" charset="0"/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VS</a:t>
              </a:r>
            </a:p>
          </p:txBody>
        </p:sp>
        <p:grpSp>
          <p:nvGrpSpPr>
            <p:cNvPr id="181" name="Group 94"/>
            <p:cNvGrpSpPr/>
            <p:nvPr/>
          </p:nvGrpSpPr>
          <p:grpSpPr bwMode="auto">
            <a:xfrm>
              <a:off x="7277100" y="2181226"/>
              <a:ext cx="465667" cy="393700"/>
              <a:chOff x="635" y="1030"/>
              <a:chExt cx="220" cy="186"/>
            </a:xfrm>
          </p:grpSpPr>
          <p:sp>
            <p:nvSpPr>
              <p:cNvPr id="182" name="Freeform 95"/>
              <p:cNvSpPr/>
              <p:nvPr/>
            </p:nvSpPr>
            <p:spPr bwMode="auto">
              <a:xfrm>
                <a:off x="635" y="1030"/>
                <a:ext cx="220" cy="186"/>
              </a:xfrm>
              <a:custGeom>
                <a:avLst/>
                <a:gdLst>
                  <a:gd name="T0" fmla="*/ 81 w 93"/>
                  <a:gd name="T1" fmla="*/ 0 h 79"/>
                  <a:gd name="T2" fmla="*/ 11 w 93"/>
                  <a:gd name="T3" fmla="*/ 0 h 79"/>
                  <a:gd name="T4" fmla="*/ 0 w 93"/>
                  <a:gd name="T5" fmla="*/ 11 h 79"/>
                  <a:gd name="T6" fmla="*/ 0 w 93"/>
                  <a:gd name="T7" fmla="*/ 55 h 79"/>
                  <a:gd name="T8" fmla="*/ 11 w 93"/>
                  <a:gd name="T9" fmla="*/ 67 h 79"/>
                  <a:gd name="T10" fmla="*/ 67 w 93"/>
                  <a:gd name="T11" fmla="*/ 67 h 79"/>
                  <a:gd name="T12" fmla="*/ 83 w 93"/>
                  <a:gd name="T13" fmla="*/ 79 h 79"/>
                  <a:gd name="T14" fmla="*/ 85 w 93"/>
                  <a:gd name="T15" fmla="*/ 66 h 79"/>
                  <a:gd name="T16" fmla="*/ 93 w 93"/>
                  <a:gd name="T17" fmla="*/ 55 h 79"/>
                  <a:gd name="T18" fmla="*/ 93 w 93"/>
                  <a:gd name="T19" fmla="*/ 11 h 79"/>
                  <a:gd name="T20" fmla="*/ 81 w 93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79">
                    <a:moveTo>
                      <a:pt x="8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9" y="65"/>
                      <a:pt x="93" y="60"/>
                      <a:pt x="93" y="55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3" y="5"/>
                      <a:pt x="87" y="0"/>
                      <a:pt x="8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3" name="Oval 96"/>
              <p:cNvSpPr>
                <a:spLocks noChangeArrowheads="1"/>
              </p:cNvSpPr>
              <p:nvPr/>
            </p:nvSpPr>
            <p:spPr bwMode="auto">
              <a:xfrm>
                <a:off x="699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4" name="Oval 97"/>
              <p:cNvSpPr>
                <a:spLocks noChangeArrowheads="1"/>
              </p:cNvSpPr>
              <p:nvPr/>
            </p:nvSpPr>
            <p:spPr bwMode="auto">
              <a:xfrm>
                <a:off x="732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5" name="Oval 98"/>
              <p:cNvSpPr>
                <a:spLocks noChangeArrowheads="1"/>
              </p:cNvSpPr>
              <p:nvPr/>
            </p:nvSpPr>
            <p:spPr bwMode="auto">
              <a:xfrm>
                <a:off x="763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86" name="Group 99"/>
            <p:cNvGrpSpPr/>
            <p:nvPr/>
          </p:nvGrpSpPr>
          <p:grpSpPr bwMode="auto">
            <a:xfrm>
              <a:off x="8092018" y="2181226"/>
              <a:ext cx="461433" cy="393700"/>
              <a:chOff x="1020" y="1030"/>
              <a:chExt cx="218" cy="186"/>
            </a:xfrm>
          </p:grpSpPr>
          <p:sp>
            <p:nvSpPr>
              <p:cNvPr id="187" name="Freeform 100"/>
              <p:cNvSpPr/>
              <p:nvPr/>
            </p:nvSpPr>
            <p:spPr bwMode="auto">
              <a:xfrm>
                <a:off x="1020" y="1030"/>
                <a:ext cx="218" cy="186"/>
              </a:xfrm>
              <a:custGeom>
                <a:avLst/>
                <a:gdLst>
                  <a:gd name="T0" fmla="*/ 81 w 92"/>
                  <a:gd name="T1" fmla="*/ 0 h 79"/>
                  <a:gd name="T2" fmla="*/ 11 w 92"/>
                  <a:gd name="T3" fmla="*/ 0 h 79"/>
                  <a:gd name="T4" fmla="*/ 0 w 92"/>
                  <a:gd name="T5" fmla="*/ 11 h 79"/>
                  <a:gd name="T6" fmla="*/ 0 w 92"/>
                  <a:gd name="T7" fmla="*/ 55 h 79"/>
                  <a:gd name="T8" fmla="*/ 11 w 92"/>
                  <a:gd name="T9" fmla="*/ 67 h 79"/>
                  <a:gd name="T10" fmla="*/ 66 w 92"/>
                  <a:gd name="T11" fmla="*/ 67 h 79"/>
                  <a:gd name="T12" fmla="*/ 83 w 92"/>
                  <a:gd name="T13" fmla="*/ 79 h 79"/>
                  <a:gd name="T14" fmla="*/ 84 w 92"/>
                  <a:gd name="T15" fmla="*/ 66 h 79"/>
                  <a:gd name="T16" fmla="*/ 92 w 92"/>
                  <a:gd name="T17" fmla="*/ 55 h 79"/>
                  <a:gd name="T18" fmla="*/ 92 w 92"/>
                  <a:gd name="T19" fmla="*/ 11 h 79"/>
                  <a:gd name="T20" fmla="*/ 81 w 92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79">
                    <a:moveTo>
                      <a:pt x="8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9" y="65"/>
                      <a:pt x="92" y="60"/>
                      <a:pt x="92" y="55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5"/>
                      <a:pt x="87" y="0"/>
                      <a:pt x="8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8" name="Oval 101"/>
              <p:cNvSpPr>
                <a:spLocks noChangeArrowheads="1"/>
              </p:cNvSpPr>
              <p:nvPr/>
            </p:nvSpPr>
            <p:spPr bwMode="auto">
              <a:xfrm>
                <a:off x="1084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9" name="Oval 102"/>
              <p:cNvSpPr>
                <a:spLocks noChangeArrowheads="1"/>
              </p:cNvSpPr>
              <p:nvPr/>
            </p:nvSpPr>
            <p:spPr bwMode="auto">
              <a:xfrm>
                <a:off x="1117" y="1096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0" name="Oval 103"/>
              <p:cNvSpPr>
                <a:spLocks noChangeArrowheads="1"/>
              </p:cNvSpPr>
              <p:nvPr/>
            </p:nvSpPr>
            <p:spPr bwMode="auto">
              <a:xfrm>
                <a:off x="1148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91" name="Group 104"/>
            <p:cNvGrpSpPr/>
            <p:nvPr/>
          </p:nvGrpSpPr>
          <p:grpSpPr bwMode="auto">
            <a:xfrm>
              <a:off x="10342033" y="2181226"/>
              <a:ext cx="465667" cy="393700"/>
              <a:chOff x="2083" y="1030"/>
              <a:chExt cx="220" cy="186"/>
            </a:xfrm>
          </p:grpSpPr>
          <p:sp>
            <p:nvSpPr>
              <p:cNvPr id="192" name="Freeform 105"/>
              <p:cNvSpPr/>
              <p:nvPr/>
            </p:nvSpPr>
            <p:spPr bwMode="auto">
              <a:xfrm>
                <a:off x="2083" y="1030"/>
                <a:ext cx="220" cy="186"/>
              </a:xfrm>
              <a:custGeom>
                <a:avLst/>
                <a:gdLst>
                  <a:gd name="T0" fmla="*/ 12 w 93"/>
                  <a:gd name="T1" fmla="*/ 0 h 79"/>
                  <a:gd name="T2" fmla="*/ 82 w 93"/>
                  <a:gd name="T3" fmla="*/ 0 h 79"/>
                  <a:gd name="T4" fmla="*/ 93 w 93"/>
                  <a:gd name="T5" fmla="*/ 11 h 79"/>
                  <a:gd name="T6" fmla="*/ 93 w 93"/>
                  <a:gd name="T7" fmla="*/ 55 h 79"/>
                  <a:gd name="T8" fmla="*/ 82 w 93"/>
                  <a:gd name="T9" fmla="*/ 67 h 79"/>
                  <a:gd name="T10" fmla="*/ 26 w 93"/>
                  <a:gd name="T11" fmla="*/ 67 h 79"/>
                  <a:gd name="T12" fmla="*/ 10 w 93"/>
                  <a:gd name="T13" fmla="*/ 79 h 79"/>
                  <a:gd name="T14" fmla="*/ 8 w 93"/>
                  <a:gd name="T15" fmla="*/ 66 h 79"/>
                  <a:gd name="T16" fmla="*/ 0 w 93"/>
                  <a:gd name="T17" fmla="*/ 55 h 79"/>
                  <a:gd name="T18" fmla="*/ 0 w 93"/>
                  <a:gd name="T19" fmla="*/ 11 h 79"/>
                  <a:gd name="T20" fmla="*/ 12 w 93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79">
                    <a:moveTo>
                      <a:pt x="12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88" y="0"/>
                      <a:pt x="93" y="5"/>
                      <a:pt x="93" y="11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93" y="62"/>
                      <a:pt x="88" y="67"/>
                      <a:pt x="82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4" y="65"/>
                      <a:pt x="0" y="60"/>
                      <a:pt x="0" y="5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3" name="Oval 106"/>
              <p:cNvSpPr>
                <a:spLocks noChangeArrowheads="1"/>
              </p:cNvSpPr>
              <p:nvPr/>
            </p:nvSpPr>
            <p:spPr bwMode="auto">
              <a:xfrm>
                <a:off x="2220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4" name="Oval 107"/>
              <p:cNvSpPr>
                <a:spLocks noChangeArrowheads="1"/>
              </p:cNvSpPr>
              <p:nvPr/>
            </p:nvSpPr>
            <p:spPr bwMode="auto">
              <a:xfrm>
                <a:off x="2187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5" name="Oval 108"/>
              <p:cNvSpPr>
                <a:spLocks noChangeArrowheads="1"/>
              </p:cNvSpPr>
              <p:nvPr/>
            </p:nvSpPr>
            <p:spPr bwMode="auto">
              <a:xfrm>
                <a:off x="2157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196" name="Group 109"/>
            <p:cNvGrpSpPr/>
            <p:nvPr/>
          </p:nvGrpSpPr>
          <p:grpSpPr bwMode="auto">
            <a:xfrm>
              <a:off x="9533467" y="2181226"/>
              <a:ext cx="459317" cy="393700"/>
              <a:chOff x="1701" y="1030"/>
              <a:chExt cx="217" cy="186"/>
            </a:xfrm>
          </p:grpSpPr>
          <p:sp>
            <p:nvSpPr>
              <p:cNvPr id="197" name="Freeform 110"/>
              <p:cNvSpPr/>
              <p:nvPr/>
            </p:nvSpPr>
            <p:spPr bwMode="auto">
              <a:xfrm>
                <a:off x="1701" y="1030"/>
                <a:ext cx="217" cy="186"/>
              </a:xfrm>
              <a:custGeom>
                <a:avLst/>
                <a:gdLst>
                  <a:gd name="T0" fmla="*/ 11 w 92"/>
                  <a:gd name="T1" fmla="*/ 0 h 79"/>
                  <a:gd name="T2" fmla="*/ 81 w 92"/>
                  <a:gd name="T3" fmla="*/ 0 h 79"/>
                  <a:gd name="T4" fmla="*/ 92 w 92"/>
                  <a:gd name="T5" fmla="*/ 11 h 79"/>
                  <a:gd name="T6" fmla="*/ 92 w 92"/>
                  <a:gd name="T7" fmla="*/ 55 h 79"/>
                  <a:gd name="T8" fmla="*/ 81 w 92"/>
                  <a:gd name="T9" fmla="*/ 67 h 79"/>
                  <a:gd name="T10" fmla="*/ 26 w 92"/>
                  <a:gd name="T11" fmla="*/ 67 h 79"/>
                  <a:gd name="T12" fmla="*/ 9 w 92"/>
                  <a:gd name="T13" fmla="*/ 79 h 79"/>
                  <a:gd name="T14" fmla="*/ 8 w 92"/>
                  <a:gd name="T15" fmla="*/ 66 h 79"/>
                  <a:gd name="T16" fmla="*/ 0 w 92"/>
                  <a:gd name="T17" fmla="*/ 55 h 79"/>
                  <a:gd name="T18" fmla="*/ 0 w 92"/>
                  <a:gd name="T19" fmla="*/ 11 h 79"/>
                  <a:gd name="T20" fmla="*/ 11 w 92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2" h="79">
                    <a:moveTo>
                      <a:pt x="11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7" y="0"/>
                      <a:pt x="92" y="5"/>
                      <a:pt x="92" y="11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62"/>
                      <a:pt x="87" y="67"/>
                      <a:pt x="81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8" y="66"/>
                      <a:pt x="8" y="66"/>
                      <a:pt x="8" y="66"/>
                    </a:cubicBezTo>
                    <a:cubicBezTo>
                      <a:pt x="3" y="65"/>
                      <a:pt x="0" y="60"/>
                      <a:pt x="0" y="5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8" name="Oval 111"/>
              <p:cNvSpPr>
                <a:spLocks noChangeArrowheads="1"/>
              </p:cNvSpPr>
              <p:nvPr/>
            </p:nvSpPr>
            <p:spPr bwMode="auto">
              <a:xfrm>
                <a:off x="1835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99" name="Oval 112"/>
              <p:cNvSpPr>
                <a:spLocks noChangeArrowheads="1"/>
              </p:cNvSpPr>
              <p:nvPr/>
            </p:nvSpPr>
            <p:spPr bwMode="auto">
              <a:xfrm>
                <a:off x="1802" y="1096"/>
                <a:ext cx="19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00" name="Oval 113"/>
              <p:cNvSpPr>
                <a:spLocks noChangeArrowheads="1"/>
              </p:cNvSpPr>
              <p:nvPr/>
            </p:nvSpPr>
            <p:spPr bwMode="auto">
              <a:xfrm>
                <a:off x="1772" y="1096"/>
                <a:ext cx="18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5" grpId="0"/>
      <p:bldP spid="176" grpId="0"/>
      <p:bldP spid="177" grpId="0"/>
      <p:bldP spid="178" grpId="0"/>
      <p:bldP spid="179" grpId="0" animBg="1"/>
      <p:bldP spid="1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添加论文第四部分内容标题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51502" y="345889"/>
            <a:ext cx="467216" cy="468244"/>
            <a:chOff x="3437020" y="4201727"/>
            <a:chExt cx="863676" cy="865576"/>
          </a:xfrm>
        </p:grpSpPr>
        <p:sp>
          <p:nvSpPr>
            <p:cNvPr id="30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31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32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4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5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6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7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8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13" name="TextBox 17"/>
          <p:cNvSpPr txBox="1"/>
          <p:nvPr/>
        </p:nvSpPr>
        <p:spPr>
          <a:xfrm>
            <a:off x="5471931" y="3122895"/>
            <a:ext cx="1248139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26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应用前景</a:t>
            </a:r>
            <a:endParaRPr lang="zh-CN" altLang="en-US" sz="426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1295467" y="1850375"/>
            <a:ext cx="2743861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335" dirty="0"/>
          </a:p>
        </p:txBody>
      </p:sp>
      <p:sp>
        <p:nvSpPr>
          <p:cNvPr id="15" name="TextBox 19"/>
          <p:cNvSpPr txBox="1"/>
          <p:nvPr/>
        </p:nvSpPr>
        <p:spPr>
          <a:xfrm>
            <a:off x="8112224" y="1850375"/>
            <a:ext cx="2743861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335" dirty="0"/>
          </a:p>
        </p:txBody>
      </p:sp>
      <p:sp>
        <p:nvSpPr>
          <p:cNvPr id="16" name="TextBox 20"/>
          <p:cNvSpPr txBox="1"/>
          <p:nvPr/>
        </p:nvSpPr>
        <p:spPr>
          <a:xfrm>
            <a:off x="1295467" y="4699209"/>
            <a:ext cx="2743861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335" dirty="0"/>
          </a:p>
        </p:txBody>
      </p:sp>
      <p:sp>
        <p:nvSpPr>
          <p:cNvPr id="17" name="TextBox 21"/>
          <p:cNvSpPr txBox="1"/>
          <p:nvPr/>
        </p:nvSpPr>
        <p:spPr>
          <a:xfrm>
            <a:off x="8112224" y="4699209"/>
            <a:ext cx="2743861" cy="1254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请在这里添加相应的文字内容，请在这里添加相应的文字内容。请在这里添加相应的文字内容，请在这里添加相应的文字内容。</a:t>
            </a:r>
            <a:endParaRPr lang="en-US" altLang="zh-CN" sz="1335" dirty="0"/>
          </a:p>
        </p:txBody>
      </p:sp>
      <p:grpSp>
        <p:nvGrpSpPr>
          <p:cNvPr id="18" name="组合 17"/>
          <p:cNvGrpSpPr/>
          <p:nvPr/>
        </p:nvGrpSpPr>
        <p:grpSpPr>
          <a:xfrm>
            <a:off x="4434418" y="2111551"/>
            <a:ext cx="3323167" cy="3335868"/>
            <a:chOff x="3325813" y="1973262"/>
            <a:chExt cx="2492375" cy="2501901"/>
          </a:xfrm>
        </p:grpSpPr>
        <p:sp>
          <p:nvSpPr>
            <p:cNvPr id="19" name="Freeform 5"/>
            <p:cNvSpPr/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rgbClr val="335C8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7"/>
            <p:cNvSpPr/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"/>
            <p:cNvSpPr/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rgbClr val="335C8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36"/>
            <p:cNvSpPr txBox="1"/>
            <p:nvPr/>
          </p:nvSpPr>
          <p:spPr>
            <a:xfrm>
              <a:off x="5251579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4"/>
            <p:cNvSpPr txBox="1"/>
            <p:nvPr/>
          </p:nvSpPr>
          <p:spPr>
            <a:xfrm>
              <a:off x="3786883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5251579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9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21367" y="2562194"/>
            <a:ext cx="8949266" cy="2568309"/>
            <a:chOff x="1621369" y="2739812"/>
            <a:chExt cx="8949266" cy="2568309"/>
          </a:xfrm>
        </p:grpSpPr>
        <p:sp>
          <p:nvSpPr>
            <p:cNvPr id="73" name="Freeform 9"/>
            <p:cNvSpPr/>
            <p:nvPr/>
          </p:nvSpPr>
          <p:spPr bwMode="auto">
            <a:xfrm>
              <a:off x="3331634" y="4025027"/>
              <a:ext cx="2110317" cy="1056541"/>
            </a:xfrm>
            <a:custGeom>
              <a:avLst/>
              <a:gdLst>
                <a:gd name="T0" fmla="*/ 228 w 457"/>
                <a:gd name="T1" fmla="*/ 142 h 229"/>
                <a:gd name="T2" fmla="*/ 87 w 457"/>
                <a:gd name="T3" fmla="*/ 0 h 229"/>
                <a:gd name="T4" fmla="*/ 0 w 457"/>
                <a:gd name="T5" fmla="*/ 0 h 229"/>
                <a:gd name="T6" fmla="*/ 228 w 457"/>
                <a:gd name="T7" fmla="*/ 229 h 229"/>
                <a:gd name="T8" fmla="*/ 457 w 457"/>
                <a:gd name="T9" fmla="*/ 0 h 229"/>
                <a:gd name="T10" fmla="*/ 370 w 457"/>
                <a:gd name="T11" fmla="*/ 0 h 229"/>
                <a:gd name="T12" fmla="*/ 228 w 457"/>
                <a:gd name="T13" fmla="*/ 14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229">
                  <a:moveTo>
                    <a:pt x="228" y="142"/>
                  </a:moveTo>
                  <a:cubicBezTo>
                    <a:pt x="150" y="142"/>
                    <a:pt x="87" y="78"/>
                    <a:pt x="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6"/>
                    <a:pt x="102" y="229"/>
                    <a:pt x="228" y="229"/>
                  </a:cubicBezTo>
                  <a:cubicBezTo>
                    <a:pt x="355" y="229"/>
                    <a:pt x="457" y="126"/>
                    <a:pt x="457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70" y="78"/>
                    <a:pt x="307" y="142"/>
                    <a:pt x="228" y="1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4" name="Freeform 10"/>
            <p:cNvSpPr/>
            <p:nvPr/>
          </p:nvSpPr>
          <p:spPr bwMode="auto">
            <a:xfrm>
              <a:off x="5039786" y="2968485"/>
              <a:ext cx="2112433" cy="1056543"/>
            </a:xfrm>
            <a:custGeom>
              <a:avLst/>
              <a:gdLst>
                <a:gd name="T0" fmla="*/ 229 w 458"/>
                <a:gd name="T1" fmla="*/ 87 h 229"/>
                <a:gd name="T2" fmla="*/ 371 w 458"/>
                <a:gd name="T3" fmla="*/ 229 h 229"/>
                <a:gd name="T4" fmla="*/ 458 w 458"/>
                <a:gd name="T5" fmla="*/ 229 h 229"/>
                <a:gd name="T6" fmla="*/ 229 w 458"/>
                <a:gd name="T7" fmla="*/ 0 h 229"/>
                <a:gd name="T8" fmla="*/ 0 w 458"/>
                <a:gd name="T9" fmla="*/ 229 h 229"/>
                <a:gd name="T10" fmla="*/ 87 w 458"/>
                <a:gd name="T11" fmla="*/ 229 h 229"/>
                <a:gd name="T12" fmla="*/ 229 w 458"/>
                <a:gd name="T13" fmla="*/ 8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229">
                  <a:moveTo>
                    <a:pt x="229" y="87"/>
                  </a:moveTo>
                  <a:cubicBezTo>
                    <a:pt x="307" y="87"/>
                    <a:pt x="371" y="151"/>
                    <a:pt x="371" y="229"/>
                  </a:cubicBezTo>
                  <a:cubicBezTo>
                    <a:pt x="458" y="229"/>
                    <a:pt x="458" y="229"/>
                    <a:pt x="458" y="229"/>
                  </a:cubicBezTo>
                  <a:cubicBezTo>
                    <a:pt x="458" y="103"/>
                    <a:pt x="355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87" y="229"/>
                    <a:pt x="87" y="229"/>
                    <a:pt x="87" y="229"/>
                  </a:cubicBezTo>
                  <a:cubicBezTo>
                    <a:pt x="87" y="151"/>
                    <a:pt x="151" y="87"/>
                    <a:pt x="229" y="87"/>
                  </a:cubicBezTo>
                  <a:close/>
                </a:path>
              </a:pathLst>
            </a:custGeom>
            <a:solidFill>
              <a:srgbClr val="325B7F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5" name="Freeform 11"/>
            <p:cNvSpPr/>
            <p:nvPr/>
          </p:nvSpPr>
          <p:spPr bwMode="auto">
            <a:xfrm>
              <a:off x="6750053" y="4025027"/>
              <a:ext cx="2110316" cy="1056541"/>
            </a:xfrm>
            <a:custGeom>
              <a:avLst/>
              <a:gdLst>
                <a:gd name="T0" fmla="*/ 228 w 457"/>
                <a:gd name="T1" fmla="*/ 142 h 229"/>
                <a:gd name="T2" fmla="*/ 86 w 457"/>
                <a:gd name="T3" fmla="*/ 0 h 229"/>
                <a:gd name="T4" fmla="*/ 0 w 457"/>
                <a:gd name="T5" fmla="*/ 0 h 229"/>
                <a:gd name="T6" fmla="*/ 228 w 457"/>
                <a:gd name="T7" fmla="*/ 229 h 229"/>
                <a:gd name="T8" fmla="*/ 457 w 457"/>
                <a:gd name="T9" fmla="*/ 0 h 229"/>
                <a:gd name="T10" fmla="*/ 370 w 457"/>
                <a:gd name="T11" fmla="*/ 0 h 229"/>
                <a:gd name="T12" fmla="*/ 228 w 457"/>
                <a:gd name="T13" fmla="*/ 14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7" h="229">
                  <a:moveTo>
                    <a:pt x="228" y="142"/>
                  </a:moveTo>
                  <a:cubicBezTo>
                    <a:pt x="150" y="142"/>
                    <a:pt x="86" y="78"/>
                    <a:pt x="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6"/>
                    <a:pt x="102" y="229"/>
                    <a:pt x="228" y="229"/>
                  </a:cubicBezTo>
                  <a:cubicBezTo>
                    <a:pt x="355" y="229"/>
                    <a:pt x="457" y="126"/>
                    <a:pt x="457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70" y="78"/>
                    <a:pt x="307" y="142"/>
                    <a:pt x="228" y="14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6" name="Freeform 12"/>
            <p:cNvSpPr/>
            <p:nvPr/>
          </p:nvSpPr>
          <p:spPr bwMode="auto">
            <a:xfrm>
              <a:off x="1621369" y="2968483"/>
              <a:ext cx="2112433" cy="1255572"/>
            </a:xfrm>
            <a:custGeom>
              <a:avLst/>
              <a:gdLst>
                <a:gd name="T0" fmla="*/ 229 w 458"/>
                <a:gd name="T1" fmla="*/ 0 h 272"/>
                <a:gd name="T2" fmla="*/ 0 w 458"/>
                <a:gd name="T3" fmla="*/ 229 h 272"/>
                <a:gd name="T4" fmla="*/ 44 w 458"/>
                <a:gd name="T5" fmla="*/ 272 h 272"/>
                <a:gd name="T6" fmla="*/ 87 w 458"/>
                <a:gd name="T7" fmla="*/ 229 h 272"/>
                <a:gd name="T8" fmla="*/ 229 w 458"/>
                <a:gd name="T9" fmla="*/ 87 h 272"/>
                <a:gd name="T10" fmla="*/ 371 w 458"/>
                <a:gd name="T11" fmla="*/ 229 h 272"/>
                <a:gd name="T12" fmla="*/ 458 w 458"/>
                <a:gd name="T13" fmla="*/ 229 h 272"/>
                <a:gd name="T14" fmla="*/ 229 w 458"/>
                <a:gd name="T1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272">
                  <a:moveTo>
                    <a:pt x="229" y="0"/>
                  </a:moveTo>
                  <a:cubicBezTo>
                    <a:pt x="103" y="0"/>
                    <a:pt x="0" y="103"/>
                    <a:pt x="0" y="229"/>
                  </a:cubicBezTo>
                  <a:cubicBezTo>
                    <a:pt x="0" y="253"/>
                    <a:pt x="20" y="272"/>
                    <a:pt x="44" y="272"/>
                  </a:cubicBezTo>
                  <a:cubicBezTo>
                    <a:pt x="68" y="272"/>
                    <a:pt x="87" y="253"/>
                    <a:pt x="87" y="229"/>
                  </a:cubicBezTo>
                  <a:cubicBezTo>
                    <a:pt x="87" y="151"/>
                    <a:pt x="151" y="87"/>
                    <a:pt x="229" y="87"/>
                  </a:cubicBezTo>
                  <a:cubicBezTo>
                    <a:pt x="307" y="87"/>
                    <a:pt x="371" y="151"/>
                    <a:pt x="371" y="229"/>
                  </a:cubicBezTo>
                  <a:cubicBezTo>
                    <a:pt x="458" y="229"/>
                    <a:pt x="458" y="229"/>
                    <a:pt x="458" y="229"/>
                  </a:cubicBezTo>
                  <a:cubicBezTo>
                    <a:pt x="458" y="103"/>
                    <a:pt x="355" y="0"/>
                    <a:pt x="229" y="0"/>
                  </a:cubicBezTo>
                  <a:close/>
                </a:path>
              </a:pathLst>
            </a:custGeom>
            <a:solidFill>
              <a:srgbClr val="325B7F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7" name="Freeform 13"/>
            <p:cNvSpPr/>
            <p:nvPr/>
          </p:nvSpPr>
          <p:spPr bwMode="auto">
            <a:xfrm>
              <a:off x="8458202" y="2968483"/>
              <a:ext cx="2112433" cy="1255572"/>
            </a:xfrm>
            <a:custGeom>
              <a:avLst/>
              <a:gdLst>
                <a:gd name="T0" fmla="*/ 229 w 458"/>
                <a:gd name="T1" fmla="*/ 0 h 272"/>
                <a:gd name="T2" fmla="*/ 0 w 458"/>
                <a:gd name="T3" fmla="*/ 229 h 272"/>
                <a:gd name="T4" fmla="*/ 87 w 458"/>
                <a:gd name="T5" fmla="*/ 229 h 272"/>
                <a:gd name="T6" fmla="*/ 229 w 458"/>
                <a:gd name="T7" fmla="*/ 87 h 272"/>
                <a:gd name="T8" fmla="*/ 371 w 458"/>
                <a:gd name="T9" fmla="*/ 229 h 272"/>
                <a:gd name="T10" fmla="*/ 414 w 458"/>
                <a:gd name="T11" fmla="*/ 272 h 272"/>
                <a:gd name="T12" fmla="*/ 458 w 458"/>
                <a:gd name="T13" fmla="*/ 229 h 272"/>
                <a:gd name="T14" fmla="*/ 229 w 458"/>
                <a:gd name="T1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272">
                  <a:moveTo>
                    <a:pt x="229" y="0"/>
                  </a:moveTo>
                  <a:cubicBezTo>
                    <a:pt x="103" y="0"/>
                    <a:pt x="0" y="103"/>
                    <a:pt x="0" y="229"/>
                  </a:cubicBezTo>
                  <a:cubicBezTo>
                    <a:pt x="87" y="229"/>
                    <a:pt x="87" y="229"/>
                    <a:pt x="87" y="229"/>
                  </a:cubicBezTo>
                  <a:cubicBezTo>
                    <a:pt x="87" y="151"/>
                    <a:pt x="151" y="87"/>
                    <a:pt x="229" y="87"/>
                  </a:cubicBezTo>
                  <a:cubicBezTo>
                    <a:pt x="307" y="87"/>
                    <a:pt x="371" y="151"/>
                    <a:pt x="371" y="229"/>
                  </a:cubicBezTo>
                  <a:cubicBezTo>
                    <a:pt x="371" y="253"/>
                    <a:pt x="390" y="272"/>
                    <a:pt x="414" y="272"/>
                  </a:cubicBezTo>
                  <a:cubicBezTo>
                    <a:pt x="438" y="272"/>
                    <a:pt x="458" y="253"/>
                    <a:pt x="458" y="229"/>
                  </a:cubicBezTo>
                  <a:cubicBezTo>
                    <a:pt x="458" y="103"/>
                    <a:pt x="355" y="0"/>
                    <a:pt x="229" y="0"/>
                  </a:cubicBezTo>
                  <a:close/>
                </a:path>
              </a:pathLst>
            </a:custGeom>
            <a:solidFill>
              <a:srgbClr val="325B7F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78" name="Group 14"/>
            <p:cNvGrpSpPr/>
            <p:nvPr/>
          </p:nvGrpSpPr>
          <p:grpSpPr bwMode="auto">
            <a:xfrm>
              <a:off x="2482851" y="3775181"/>
              <a:ext cx="389467" cy="499688"/>
              <a:chOff x="0" y="0"/>
              <a:chExt cx="184" cy="236"/>
            </a:xfrm>
            <a:solidFill>
              <a:srgbClr val="325B7F"/>
            </a:solidFill>
          </p:grpSpPr>
          <p:sp>
            <p:nvSpPr>
              <p:cNvPr id="79" name="Freeform 15"/>
              <p:cNvSpPr/>
              <p:nvPr/>
            </p:nvSpPr>
            <p:spPr bwMode="auto">
              <a:xfrm>
                <a:off x="0" y="0"/>
                <a:ext cx="184" cy="236"/>
              </a:xfrm>
              <a:custGeom>
                <a:avLst/>
                <a:gdLst>
                  <a:gd name="T0" fmla="*/ 19 w 84"/>
                  <a:gd name="T1" fmla="*/ 98 h 108"/>
                  <a:gd name="T2" fmla="*/ 10 w 84"/>
                  <a:gd name="T3" fmla="*/ 98 h 108"/>
                  <a:gd name="T4" fmla="*/ 10 w 84"/>
                  <a:gd name="T5" fmla="*/ 9 h 108"/>
                  <a:gd name="T6" fmla="*/ 79 w 84"/>
                  <a:gd name="T7" fmla="*/ 9 h 108"/>
                  <a:gd name="T8" fmla="*/ 84 w 84"/>
                  <a:gd name="T9" fmla="*/ 5 h 108"/>
                  <a:gd name="T10" fmla="*/ 79 w 84"/>
                  <a:gd name="T11" fmla="*/ 0 h 108"/>
                  <a:gd name="T12" fmla="*/ 5 w 84"/>
                  <a:gd name="T13" fmla="*/ 0 h 108"/>
                  <a:gd name="T14" fmla="*/ 0 w 84"/>
                  <a:gd name="T15" fmla="*/ 5 h 108"/>
                  <a:gd name="T16" fmla="*/ 0 w 84"/>
                  <a:gd name="T17" fmla="*/ 103 h 108"/>
                  <a:gd name="T18" fmla="*/ 5 w 84"/>
                  <a:gd name="T19" fmla="*/ 108 h 108"/>
                  <a:gd name="T20" fmla="*/ 19 w 84"/>
                  <a:gd name="T21" fmla="*/ 108 h 108"/>
                  <a:gd name="T22" fmla="*/ 23 w 84"/>
                  <a:gd name="T23" fmla="*/ 103 h 108"/>
                  <a:gd name="T24" fmla="*/ 19 w 84"/>
                  <a:gd name="T25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108">
                    <a:moveTo>
                      <a:pt x="19" y="98"/>
                    </a:move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82" y="9"/>
                      <a:pt x="84" y="7"/>
                      <a:pt x="84" y="5"/>
                    </a:cubicBezTo>
                    <a:cubicBezTo>
                      <a:pt x="84" y="2"/>
                      <a:pt x="82" y="0"/>
                      <a:pt x="7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6"/>
                      <a:pt x="3" y="108"/>
                      <a:pt x="5" y="108"/>
                    </a:cubicBezTo>
                    <a:cubicBezTo>
                      <a:pt x="19" y="108"/>
                      <a:pt x="19" y="108"/>
                      <a:pt x="19" y="108"/>
                    </a:cubicBezTo>
                    <a:cubicBezTo>
                      <a:pt x="21" y="108"/>
                      <a:pt x="23" y="106"/>
                      <a:pt x="23" y="103"/>
                    </a:cubicBezTo>
                    <a:cubicBezTo>
                      <a:pt x="23" y="100"/>
                      <a:pt x="21" y="98"/>
                      <a:pt x="19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6"/>
              <p:cNvSpPr/>
              <p:nvPr/>
            </p:nvSpPr>
            <p:spPr bwMode="auto">
              <a:xfrm>
                <a:off x="116" y="138"/>
                <a:ext cx="68" cy="98"/>
              </a:xfrm>
              <a:custGeom>
                <a:avLst/>
                <a:gdLst>
                  <a:gd name="T0" fmla="*/ 26 w 31"/>
                  <a:gd name="T1" fmla="*/ 0 h 45"/>
                  <a:gd name="T2" fmla="*/ 21 w 31"/>
                  <a:gd name="T3" fmla="*/ 5 h 45"/>
                  <a:gd name="T4" fmla="*/ 21 w 31"/>
                  <a:gd name="T5" fmla="*/ 35 h 45"/>
                  <a:gd name="T6" fmla="*/ 4 w 31"/>
                  <a:gd name="T7" fmla="*/ 35 h 45"/>
                  <a:gd name="T8" fmla="*/ 0 w 31"/>
                  <a:gd name="T9" fmla="*/ 40 h 45"/>
                  <a:gd name="T10" fmla="*/ 4 w 31"/>
                  <a:gd name="T11" fmla="*/ 45 h 45"/>
                  <a:gd name="T12" fmla="*/ 26 w 31"/>
                  <a:gd name="T13" fmla="*/ 45 h 45"/>
                  <a:gd name="T14" fmla="*/ 29 w 31"/>
                  <a:gd name="T15" fmla="*/ 43 h 45"/>
                  <a:gd name="T16" fmla="*/ 31 w 31"/>
                  <a:gd name="T17" fmla="*/ 40 h 45"/>
                  <a:gd name="T18" fmla="*/ 31 w 31"/>
                  <a:gd name="T19" fmla="*/ 5 h 45"/>
                  <a:gd name="T20" fmla="*/ 26 w 31"/>
                  <a:gd name="T2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5">
                    <a:moveTo>
                      <a:pt x="26" y="0"/>
                    </a:moveTo>
                    <a:cubicBezTo>
                      <a:pt x="23" y="0"/>
                      <a:pt x="21" y="2"/>
                      <a:pt x="21" y="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2" y="35"/>
                      <a:pt x="0" y="37"/>
                      <a:pt x="0" y="40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27" y="45"/>
                      <a:pt x="28" y="44"/>
                      <a:pt x="29" y="43"/>
                    </a:cubicBezTo>
                    <a:cubicBezTo>
                      <a:pt x="30" y="42"/>
                      <a:pt x="31" y="41"/>
                      <a:pt x="31" y="4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9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66" y="51"/>
                <a:ext cx="113" cy="163"/>
              </a:xfrm>
              <a:custGeom>
                <a:avLst/>
                <a:gdLst>
                  <a:gd name="T0" fmla="*/ 45 w 52"/>
                  <a:gd name="T1" fmla="*/ 1 h 75"/>
                  <a:gd name="T2" fmla="*/ 40 w 52"/>
                  <a:gd name="T3" fmla="*/ 0 h 75"/>
                  <a:gd name="T4" fmla="*/ 30 w 52"/>
                  <a:gd name="T5" fmla="*/ 5 h 75"/>
                  <a:gd name="T6" fmla="*/ 1 w 52"/>
                  <a:gd name="T7" fmla="*/ 57 h 75"/>
                  <a:gd name="T8" fmla="*/ 0 w 52"/>
                  <a:gd name="T9" fmla="*/ 59 h 75"/>
                  <a:gd name="T10" fmla="*/ 0 w 52"/>
                  <a:gd name="T11" fmla="*/ 71 h 75"/>
                  <a:gd name="T12" fmla="*/ 3 w 52"/>
                  <a:gd name="T13" fmla="*/ 75 h 75"/>
                  <a:gd name="T14" fmla="*/ 5 w 52"/>
                  <a:gd name="T15" fmla="*/ 75 h 75"/>
                  <a:gd name="T16" fmla="*/ 7 w 52"/>
                  <a:gd name="T17" fmla="*/ 75 h 75"/>
                  <a:gd name="T18" fmla="*/ 18 w 52"/>
                  <a:gd name="T19" fmla="*/ 69 h 75"/>
                  <a:gd name="T20" fmla="*/ 19 w 52"/>
                  <a:gd name="T21" fmla="*/ 67 h 75"/>
                  <a:gd name="T22" fmla="*/ 49 w 52"/>
                  <a:gd name="T23" fmla="*/ 16 h 75"/>
                  <a:gd name="T24" fmla="*/ 45 w 52"/>
                  <a:gd name="T25" fmla="*/ 1 h 75"/>
                  <a:gd name="T26" fmla="*/ 41 w 52"/>
                  <a:gd name="T27" fmla="*/ 11 h 75"/>
                  <a:gd name="T28" fmla="*/ 12 w 52"/>
                  <a:gd name="T29" fmla="*/ 62 h 75"/>
                  <a:gd name="T30" fmla="*/ 9 w 52"/>
                  <a:gd name="T31" fmla="*/ 63 h 75"/>
                  <a:gd name="T32" fmla="*/ 9 w 52"/>
                  <a:gd name="T33" fmla="*/ 60 h 75"/>
                  <a:gd name="T34" fmla="*/ 38 w 52"/>
                  <a:gd name="T35" fmla="*/ 10 h 75"/>
                  <a:gd name="T36" fmla="*/ 41 w 52"/>
                  <a:gd name="T37" fmla="*/ 9 h 75"/>
                  <a:gd name="T38" fmla="*/ 41 w 52"/>
                  <a:gd name="T39" fmla="*/ 1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75">
                    <a:moveTo>
                      <a:pt x="45" y="1"/>
                    </a:moveTo>
                    <a:cubicBezTo>
                      <a:pt x="44" y="0"/>
                      <a:pt x="42" y="0"/>
                      <a:pt x="40" y="0"/>
                    </a:cubicBezTo>
                    <a:cubicBezTo>
                      <a:pt x="36" y="0"/>
                      <a:pt x="32" y="2"/>
                      <a:pt x="30" y="5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8"/>
                      <a:pt x="0" y="5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1" y="72"/>
                      <a:pt x="1" y="74"/>
                      <a:pt x="3" y="75"/>
                    </a:cubicBezTo>
                    <a:cubicBezTo>
                      <a:pt x="3" y="75"/>
                      <a:pt x="4" y="75"/>
                      <a:pt x="5" y="75"/>
                    </a:cubicBezTo>
                    <a:cubicBezTo>
                      <a:pt x="6" y="75"/>
                      <a:pt x="7" y="75"/>
                      <a:pt x="7" y="75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9" y="68"/>
                      <a:pt x="19" y="6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1"/>
                      <a:pt x="50" y="4"/>
                      <a:pt x="45" y="1"/>
                    </a:cubicBezTo>
                    <a:close/>
                    <a:moveTo>
                      <a:pt x="41" y="11"/>
                    </a:moveTo>
                    <a:cubicBezTo>
                      <a:pt x="12" y="62"/>
                      <a:pt x="12" y="62"/>
                      <a:pt x="12" y="62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9"/>
                      <a:pt x="40" y="9"/>
                      <a:pt x="41" y="9"/>
                    </a:cubicBezTo>
                    <a:cubicBezTo>
                      <a:pt x="41" y="10"/>
                      <a:pt x="42" y="11"/>
                      <a:pt x="4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8"/>
              <p:cNvSpPr/>
              <p:nvPr/>
            </p:nvSpPr>
            <p:spPr bwMode="auto">
              <a:xfrm>
                <a:off x="35" y="68"/>
                <a:ext cx="70" cy="20"/>
              </a:xfrm>
              <a:custGeom>
                <a:avLst/>
                <a:gdLst>
                  <a:gd name="T0" fmla="*/ 32 w 32"/>
                  <a:gd name="T1" fmla="*/ 4 h 9"/>
                  <a:gd name="T2" fmla="*/ 28 w 32"/>
                  <a:gd name="T3" fmla="*/ 0 h 9"/>
                  <a:gd name="T4" fmla="*/ 4 w 32"/>
                  <a:gd name="T5" fmla="*/ 0 h 9"/>
                  <a:gd name="T6" fmla="*/ 0 w 32"/>
                  <a:gd name="T7" fmla="*/ 4 h 9"/>
                  <a:gd name="T8" fmla="*/ 4 w 32"/>
                  <a:gd name="T9" fmla="*/ 9 h 9"/>
                  <a:gd name="T10" fmla="*/ 28 w 32"/>
                  <a:gd name="T11" fmla="*/ 9 h 9"/>
                  <a:gd name="T12" fmla="*/ 32 w 32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32" y="4"/>
                    </a:moveTo>
                    <a:cubicBezTo>
                      <a:pt x="32" y="2"/>
                      <a:pt x="30" y="0"/>
                      <a:pt x="2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0" y="9"/>
                      <a:pt x="32" y="7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9"/>
              <p:cNvSpPr/>
              <p:nvPr/>
            </p:nvSpPr>
            <p:spPr bwMode="auto">
              <a:xfrm>
                <a:off x="35" y="107"/>
                <a:ext cx="46" cy="20"/>
              </a:xfrm>
              <a:custGeom>
                <a:avLst/>
                <a:gdLst>
                  <a:gd name="T0" fmla="*/ 4 w 21"/>
                  <a:gd name="T1" fmla="*/ 0 h 9"/>
                  <a:gd name="T2" fmla="*/ 0 w 21"/>
                  <a:gd name="T3" fmla="*/ 4 h 9"/>
                  <a:gd name="T4" fmla="*/ 4 w 21"/>
                  <a:gd name="T5" fmla="*/ 9 h 9"/>
                  <a:gd name="T6" fmla="*/ 16 w 21"/>
                  <a:gd name="T7" fmla="*/ 9 h 9"/>
                  <a:gd name="T8" fmla="*/ 21 w 21"/>
                  <a:gd name="T9" fmla="*/ 4 h 9"/>
                  <a:gd name="T10" fmla="*/ 16 w 21"/>
                  <a:gd name="T11" fmla="*/ 0 h 9"/>
                  <a:gd name="T12" fmla="*/ 4 w 2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9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9" y="9"/>
                      <a:pt x="21" y="7"/>
                      <a:pt x="21" y="4"/>
                    </a:cubicBezTo>
                    <a:cubicBezTo>
                      <a:pt x="21" y="2"/>
                      <a:pt x="19" y="0"/>
                      <a:pt x="16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4" name="Group 20"/>
            <p:cNvGrpSpPr/>
            <p:nvPr/>
          </p:nvGrpSpPr>
          <p:grpSpPr bwMode="auto">
            <a:xfrm>
              <a:off x="7558619" y="3775181"/>
              <a:ext cx="493183" cy="499688"/>
              <a:chOff x="0" y="0"/>
              <a:chExt cx="233" cy="23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85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33" cy="236"/>
              </a:xfrm>
              <a:custGeom>
                <a:avLst/>
                <a:gdLst>
                  <a:gd name="T0" fmla="*/ 103 w 107"/>
                  <a:gd name="T1" fmla="*/ 42 h 108"/>
                  <a:gd name="T2" fmla="*/ 93 w 107"/>
                  <a:gd name="T3" fmla="*/ 35 h 108"/>
                  <a:gd name="T4" fmla="*/ 97 w 107"/>
                  <a:gd name="T5" fmla="*/ 22 h 108"/>
                  <a:gd name="T6" fmla="*/ 80 w 107"/>
                  <a:gd name="T7" fmla="*/ 10 h 108"/>
                  <a:gd name="T8" fmla="*/ 68 w 107"/>
                  <a:gd name="T9" fmla="*/ 12 h 108"/>
                  <a:gd name="T10" fmla="*/ 62 w 107"/>
                  <a:gd name="T11" fmla="*/ 1 h 108"/>
                  <a:gd name="T12" fmla="*/ 42 w 107"/>
                  <a:gd name="T13" fmla="*/ 4 h 108"/>
                  <a:gd name="T14" fmla="*/ 34 w 107"/>
                  <a:gd name="T15" fmla="*/ 14 h 108"/>
                  <a:gd name="T16" fmla="*/ 22 w 107"/>
                  <a:gd name="T17" fmla="*/ 11 h 108"/>
                  <a:gd name="T18" fmla="*/ 10 w 107"/>
                  <a:gd name="T19" fmla="*/ 27 h 108"/>
                  <a:gd name="T20" fmla="*/ 12 w 107"/>
                  <a:gd name="T21" fmla="*/ 39 h 108"/>
                  <a:gd name="T22" fmla="*/ 0 w 107"/>
                  <a:gd name="T23" fmla="*/ 46 h 108"/>
                  <a:gd name="T24" fmla="*/ 0 w 107"/>
                  <a:gd name="T25" fmla="*/ 62 h 108"/>
                  <a:gd name="T26" fmla="*/ 12 w 107"/>
                  <a:gd name="T27" fmla="*/ 69 h 108"/>
                  <a:gd name="T28" fmla="*/ 10 w 107"/>
                  <a:gd name="T29" fmla="*/ 81 h 108"/>
                  <a:gd name="T30" fmla="*/ 22 w 107"/>
                  <a:gd name="T31" fmla="*/ 97 h 108"/>
                  <a:gd name="T32" fmla="*/ 34 w 107"/>
                  <a:gd name="T33" fmla="*/ 94 h 108"/>
                  <a:gd name="T34" fmla="*/ 42 w 107"/>
                  <a:gd name="T35" fmla="*/ 104 h 108"/>
                  <a:gd name="T36" fmla="*/ 53 w 107"/>
                  <a:gd name="T37" fmla="*/ 108 h 108"/>
                  <a:gd name="T38" fmla="*/ 65 w 107"/>
                  <a:gd name="T39" fmla="*/ 104 h 108"/>
                  <a:gd name="T40" fmla="*/ 72 w 107"/>
                  <a:gd name="T41" fmla="*/ 94 h 108"/>
                  <a:gd name="T42" fmla="*/ 85 w 107"/>
                  <a:gd name="T43" fmla="*/ 97 h 108"/>
                  <a:gd name="T44" fmla="*/ 97 w 107"/>
                  <a:gd name="T45" fmla="*/ 81 h 108"/>
                  <a:gd name="T46" fmla="*/ 95 w 107"/>
                  <a:gd name="T47" fmla="*/ 69 h 108"/>
                  <a:gd name="T48" fmla="*/ 106 w 107"/>
                  <a:gd name="T49" fmla="*/ 62 h 108"/>
                  <a:gd name="T50" fmla="*/ 106 w 107"/>
                  <a:gd name="T51" fmla="*/ 46 h 108"/>
                  <a:gd name="T52" fmla="*/ 90 w 107"/>
                  <a:gd name="T53" fmla="*/ 61 h 108"/>
                  <a:gd name="T54" fmla="*/ 84 w 107"/>
                  <a:gd name="T55" fmla="*/ 71 h 108"/>
                  <a:gd name="T56" fmla="*/ 88 w 107"/>
                  <a:gd name="T57" fmla="*/ 82 h 108"/>
                  <a:gd name="T58" fmla="*/ 74 w 107"/>
                  <a:gd name="T59" fmla="*/ 84 h 108"/>
                  <a:gd name="T60" fmla="*/ 63 w 107"/>
                  <a:gd name="T61" fmla="*/ 87 h 108"/>
                  <a:gd name="T62" fmla="*/ 57 w 107"/>
                  <a:gd name="T63" fmla="*/ 98 h 108"/>
                  <a:gd name="T64" fmla="*/ 47 w 107"/>
                  <a:gd name="T65" fmla="*/ 90 h 108"/>
                  <a:gd name="T66" fmla="*/ 37 w 107"/>
                  <a:gd name="T67" fmla="*/ 85 h 108"/>
                  <a:gd name="T68" fmla="*/ 25 w 107"/>
                  <a:gd name="T69" fmla="*/ 88 h 108"/>
                  <a:gd name="T70" fmla="*/ 23 w 107"/>
                  <a:gd name="T71" fmla="*/ 75 h 108"/>
                  <a:gd name="T72" fmla="*/ 20 w 107"/>
                  <a:gd name="T73" fmla="*/ 64 h 108"/>
                  <a:gd name="T74" fmla="*/ 9 w 107"/>
                  <a:gd name="T75" fmla="*/ 58 h 108"/>
                  <a:gd name="T76" fmla="*/ 9 w 107"/>
                  <a:gd name="T77" fmla="*/ 50 h 108"/>
                  <a:gd name="T78" fmla="*/ 20 w 107"/>
                  <a:gd name="T79" fmla="*/ 44 h 108"/>
                  <a:gd name="T80" fmla="*/ 23 w 107"/>
                  <a:gd name="T81" fmla="*/ 33 h 108"/>
                  <a:gd name="T82" fmla="*/ 25 w 107"/>
                  <a:gd name="T83" fmla="*/ 20 h 108"/>
                  <a:gd name="T84" fmla="*/ 37 w 107"/>
                  <a:gd name="T85" fmla="*/ 23 h 108"/>
                  <a:gd name="T86" fmla="*/ 47 w 107"/>
                  <a:gd name="T87" fmla="*/ 18 h 108"/>
                  <a:gd name="T88" fmla="*/ 57 w 107"/>
                  <a:gd name="T89" fmla="*/ 10 h 108"/>
                  <a:gd name="T90" fmla="*/ 63 w 107"/>
                  <a:gd name="T91" fmla="*/ 21 h 108"/>
                  <a:gd name="T92" fmla="*/ 74 w 107"/>
                  <a:gd name="T93" fmla="*/ 23 h 108"/>
                  <a:gd name="T94" fmla="*/ 88 w 107"/>
                  <a:gd name="T95" fmla="*/ 26 h 108"/>
                  <a:gd name="T96" fmla="*/ 84 w 107"/>
                  <a:gd name="T97" fmla="*/ 37 h 108"/>
                  <a:gd name="T98" fmla="*/ 90 w 107"/>
                  <a:gd name="T99" fmla="*/ 47 h 108"/>
                  <a:gd name="T100" fmla="*/ 98 w 107"/>
                  <a:gd name="T101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" h="108">
                    <a:moveTo>
                      <a:pt x="106" y="46"/>
                    </a:moveTo>
                    <a:cubicBezTo>
                      <a:pt x="106" y="44"/>
                      <a:pt x="105" y="43"/>
                      <a:pt x="103" y="42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6"/>
                      <a:pt x="93" y="35"/>
                    </a:cubicBezTo>
                    <a:cubicBezTo>
                      <a:pt x="97" y="27"/>
                      <a:pt x="97" y="27"/>
                      <a:pt x="97" y="27"/>
                    </a:cubicBezTo>
                    <a:cubicBezTo>
                      <a:pt x="98" y="25"/>
                      <a:pt x="98" y="24"/>
                      <a:pt x="97" y="22"/>
                    </a:cubicBezTo>
                    <a:cubicBezTo>
                      <a:pt x="93" y="18"/>
                      <a:pt x="89" y="14"/>
                      <a:pt x="85" y="11"/>
                    </a:cubicBezTo>
                    <a:cubicBezTo>
                      <a:pt x="84" y="10"/>
                      <a:pt x="82" y="10"/>
                      <a:pt x="80" y="10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8" y="12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2"/>
                      <a:pt x="63" y="1"/>
                      <a:pt x="62" y="1"/>
                    </a:cubicBezTo>
                    <a:cubicBezTo>
                      <a:pt x="56" y="0"/>
                      <a:pt x="51" y="0"/>
                      <a:pt x="45" y="1"/>
                    </a:cubicBezTo>
                    <a:cubicBezTo>
                      <a:pt x="44" y="1"/>
                      <a:pt x="42" y="2"/>
                      <a:pt x="42" y="4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7" y="13"/>
                      <a:pt x="36" y="14"/>
                      <a:pt x="34" y="14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5" y="10"/>
                      <a:pt x="23" y="10"/>
                      <a:pt x="22" y="11"/>
                    </a:cubicBezTo>
                    <a:cubicBezTo>
                      <a:pt x="17" y="14"/>
                      <a:pt x="13" y="18"/>
                      <a:pt x="10" y="22"/>
                    </a:cubicBezTo>
                    <a:cubicBezTo>
                      <a:pt x="9" y="24"/>
                      <a:pt x="9" y="25"/>
                      <a:pt x="10" y="27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3" y="36"/>
                      <a:pt x="12" y="38"/>
                      <a:pt x="12" y="39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3"/>
                      <a:pt x="1" y="44"/>
                      <a:pt x="0" y="46"/>
                    </a:cubicBezTo>
                    <a:cubicBezTo>
                      <a:pt x="0" y="49"/>
                      <a:pt x="0" y="51"/>
                      <a:pt x="0" y="54"/>
                    </a:cubicBezTo>
                    <a:cubicBezTo>
                      <a:pt x="0" y="56"/>
                      <a:pt x="0" y="59"/>
                      <a:pt x="0" y="62"/>
                    </a:cubicBezTo>
                    <a:cubicBezTo>
                      <a:pt x="1" y="64"/>
                      <a:pt x="2" y="65"/>
                      <a:pt x="3" y="66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2" y="70"/>
                      <a:pt x="13" y="72"/>
                      <a:pt x="14" y="73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9" y="82"/>
                      <a:pt x="9" y="84"/>
                      <a:pt x="10" y="86"/>
                    </a:cubicBezTo>
                    <a:cubicBezTo>
                      <a:pt x="13" y="90"/>
                      <a:pt x="17" y="94"/>
                      <a:pt x="22" y="97"/>
                    </a:cubicBezTo>
                    <a:cubicBezTo>
                      <a:pt x="23" y="98"/>
                      <a:pt x="25" y="98"/>
                      <a:pt x="26" y="98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6" y="94"/>
                      <a:pt x="37" y="95"/>
                      <a:pt x="39" y="95"/>
                    </a:cubicBezTo>
                    <a:cubicBezTo>
                      <a:pt x="42" y="104"/>
                      <a:pt x="42" y="104"/>
                      <a:pt x="42" y="104"/>
                    </a:cubicBezTo>
                    <a:cubicBezTo>
                      <a:pt x="42" y="106"/>
                      <a:pt x="44" y="107"/>
                      <a:pt x="45" y="107"/>
                    </a:cubicBezTo>
                    <a:cubicBezTo>
                      <a:pt x="48" y="107"/>
                      <a:pt x="51" y="108"/>
                      <a:pt x="53" y="108"/>
                    </a:cubicBezTo>
                    <a:cubicBezTo>
                      <a:pt x="56" y="108"/>
                      <a:pt x="59" y="107"/>
                      <a:pt x="62" y="107"/>
                    </a:cubicBezTo>
                    <a:cubicBezTo>
                      <a:pt x="63" y="107"/>
                      <a:pt x="65" y="106"/>
                      <a:pt x="65" y="104"/>
                    </a:cubicBezTo>
                    <a:cubicBezTo>
                      <a:pt x="68" y="95"/>
                      <a:pt x="68" y="95"/>
                      <a:pt x="68" y="95"/>
                    </a:cubicBezTo>
                    <a:cubicBezTo>
                      <a:pt x="70" y="95"/>
                      <a:pt x="71" y="94"/>
                      <a:pt x="72" y="94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82" y="98"/>
                      <a:pt x="84" y="98"/>
                      <a:pt x="85" y="97"/>
                    </a:cubicBezTo>
                    <a:cubicBezTo>
                      <a:pt x="89" y="94"/>
                      <a:pt x="93" y="90"/>
                      <a:pt x="97" y="86"/>
                    </a:cubicBezTo>
                    <a:cubicBezTo>
                      <a:pt x="98" y="84"/>
                      <a:pt x="98" y="82"/>
                      <a:pt x="97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4" y="72"/>
                      <a:pt x="94" y="70"/>
                      <a:pt x="95" y="69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5" y="65"/>
                      <a:pt x="106" y="64"/>
                      <a:pt x="106" y="62"/>
                    </a:cubicBezTo>
                    <a:cubicBezTo>
                      <a:pt x="107" y="59"/>
                      <a:pt x="107" y="56"/>
                      <a:pt x="107" y="54"/>
                    </a:cubicBezTo>
                    <a:cubicBezTo>
                      <a:pt x="107" y="51"/>
                      <a:pt x="107" y="49"/>
                      <a:pt x="106" y="46"/>
                    </a:cubicBezTo>
                    <a:close/>
                    <a:moveTo>
                      <a:pt x="98" y="58"/>
                    </a:moveTo>
                    <a:cubicBezTo>
                      <a:pt x="90" y="61"/>
                      <a:pt x="90" y="61"/>
                      <a:pt x="90" y="61"/>
                    </a:cubicBezTo>
                    <a:cubicBezTo>
                      <a:pt x="88" y="61"/>
                      <a:pt x="87" y="62"/>
                      <a:pt x="87" y="64"/>
                    </a:cubicBezTo>
                    <a:cubicBezTo>
                      <a:pt x="86" y="66"/>
                      <a:pt x="85" y="69"/>
                      <a:pt x="84" y="71"/>
                    </a:cubicBezTo>
                    <a:cubicBezTo>
                      <a:pt x="83" y="72"/>
                      <a:pt x="83" y="73"/>
                      <a:pt x="84" y="75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6" y="84"/>
                      <a:pt x="84" y="86"/>
                      <a:pt x="82" y="88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73" y="84"/>
                      <a:pt x="71" y="84"/>
                      <a:pt x="70" y="85"/>
                    </a:cubicBezTo>
                    <a:cubicBezTo>
                      <a:pt x="68" y="86"/>
                      <a:pt x="66" y="87"/>
                      <a:pt x="63" y="87"/>
                    </a:cubicBezTo>
                    <a:cubicBezTo>
                      <a:pt x="62" y="88"/>
                      <a:pt x="61" y="89"/>
                      <a:pt x="60" y="90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5" y="98"/>
                      <a:pt x="52" y="98"/>
                      <a:pt x="49" y="98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6" y="89"/>
                      <a:pt x="45" y="88"/>
                      <a:pt x="43" y="87"/>
                    </a:cubicBezTo>
                    <a:cubicBezTo>
                      <a:pt x="41" y="87"/>
                      <a:pt x="39" y="86"/>
                      <a:pt x="37" y="85"/>
                    </a:cubicBezTo>
                    <a:cubicBezTo>
                      <a:pt x="35" y="84"/>
                      <a:pt x="34" y="84"/>
                      <a:pt x="33" y="84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3" y="86"/>
                      <a:pt x="21" y="84"/>
                      <a:pt x="19" y="82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2" y="69"/>
                      <a:pt x="21" y="66"/>
                      <a:pt x="20" y="64"/>
                    </a:cubicBezTo>
                    <a:cubicBezTo>
                      <a:pt x="20" y="62"/>
                      <a:pt x="18" y="61"/>
                      <a:pt x="17" y="61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7"/>
                      <a:pt x="9" y="55"/>
                      <a:pt x="9" y="54"/>
                    </a:cubicBezTo>
                    <a:cubicBezTo>
                      <a:pt x="9" y="53"/>
                      <a:pt x="9" y="51"/>
                      <a:pt x="9" y="50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8" y="47"/>
                      <a:pt x="20" y="45"/>
                      <a:pt x="20" y="44"/>
                    </a:cubicBezTo>
                    <a:cubicBezTo>
                      <a:pt x="21" y="42"/>
                      <a:pt x="22" y="39"/>
                      <a:pt x="23" y="37"/>
                    </a:cubicBezTo>
                    <a:cubicBezTo>
                      <a:pt x="23" y="36"/>
                      <a:pt x="23" y="34"/>
                      <a:pt x="23" y="33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1" y="23"/>
                      <a:pt x="23" y="22"/>
                      <a:pt x="25" y="2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4" y="24"/>
                      <a:pt x="35" y="24"/>
                      <a:pt x="37" y="23"/>
                    </a:cubicBezTo>
                    <a:cubicBezTo>
                      <a:pt x="39" y="22"/>
                      <a:pt x="41" y="21"/>
                      <a:pt x="43" y="21"/>
                    </a:cubicBezTo>
                    <a:cubicBezTo>
                      <a:pt x="45" y="20"/>
                      <a:pt x="46" y="19"/>
                      <a:pt x="47" y="18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52" y="9"/>
                      <a:pt x="55" y="9"/>
                      <a:pt x="57" y="1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9"/>
                      <a:pt x="62" y="20"/>
                      <a:pt x="63" y="21"/>
                    </a:cubicBezTo>
                    <a:cubicBezTo>
                      <a:pt x="66" y="21"/>
                      <a:pt x="68" y="22"/>
                      <a:pt x="70" y="23"/>
                    </a:cubicBezTo>
                    <a:cubicBezTo>
                      <a:pt x="71" y="24"/>
                      <a:pt x="73" y="24"/>
                      <a:pt x="74" y="23"/>
                    </a:cubicBezTo>
                    <a:cubicBezTo>
                      <a:pt x="82" y="20"/>
                      <a:pt x="82" y="20"/>
                      <a:pt x="82" y="20"/>
                    </a:cubicBezTo>
                    <a:cubicBezTo>
                      <a:pt x="84" y="22"/>
                      <a:pt x="86" y="23"/>
                      <a:pt x="88" y="26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3" y="34"/>
                      <a:pt x="83" y="36"/>
                      <a:pt x="84" y="37"/>
                    </a:cubicBezTo>
                    <a:cubicBezTo>
                      <a:pt x="85" y="39"/>
                      <a:pt x="86" y="42"/>
                      <a:pt x="87" y="44"/>
                    </a:cubicBezTo>
                    <a:cubicBezTo>
                      <a:pt x="87" y="45"/>
                      <a:pt x="88" y="47"/>
                      <a:pt x="90" y="47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1"/>
                      <a:pt x="98" y="53"/>
                      <a:pt x="98" y="54"/>
                    </a:cubicBezTo>
                    <a:cubicBezTo>
                      <a:pt x="98" y="55"/>
                      <a:pt x="98" y="57"/>
                      <a:pt x="9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"/>
              <p:cNvSpPr>
                <a:spLocks noEditPoints="1"/>
              </p:cNvSpPr>
              <p:nvPr/>
            </p:nvSpPr>
            <p:spPr bwMode="auto">
              <a:xfrm>
                <a:off x="70" y="70"/>
                <a:ext cx="93" cy="92"/>
              </a:xfrm>
              <a:custGeom>
                <a:avLst/>
                <a:gdLst>
                  <a:gd name="T0" fmla="*/ 21 w 43"/>
                  <a:gd name="T1" fmla="*/ 0 h 42"/>
                  <a:gd name="T2" fmla="*/ 0 w 43"/>
                  <a:gd name="T3" fmla="*/ 21 h 42"/>
                  <a:gd name="T4" fmla="*/ 21 w 43"/>
                  <a:gd name="T5" fmla="*/ 42 h 42"/>
                  <a:gd name="T6" fmla="*/ 43 w 43"/>
                  <a:gd name="T7" fmla="*/ 21 h 42"/>
                  <a:gd name="T8" fmla="*/ 21 w 43"/>
                  <a:gd name="T9" fmla="*/ 0 h 42"/>
                  <a:gd name="T10" fmla="*/ 21 w 43"/>
                  <a:gd name="T11" fmla="*/ 33 h 42"/>
                  <a:gd name="T12" fmla="*/ 9 w 43"/>
                  <a:gd name="T13" fmla="*/ 21 h 42"/>
                  <a:gd name="T14" fmla="*/ 21 w 43"/>
                  <a:gd name="T15" fmla="*/ 9 h 42"/>
                  <a:gd name="T16" fmla="*/ 33 w 43"/>
                  <a:gd name="T17" fmla="*/ 21 h 42"/>
                  <a:gd name="T18" fmla="*/ 21 w 43"/>
                  <a:gd name="T19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2">
                    <a:moveTo>
                      <a:pt x="21" y="0"/>
                    </a:moveTo>
                    <a:cubicBezTo>
                      <a:pt x="10" y="0"/>
                      <a:pt x="0" y="9"/>
                      <a:pt x="0" y="21"/>
                    </a:cubicBezTo>
                    <a:cubicBezTo>
                      <a:pt x="0" y="33"/>
                      <a:pt x="10" y="42"/>
                      <a:pt x="21" y="42"/>
                    </a:cubicBezTo>
                    <a:cubicBezTo>
                      <a:pt x="33" y="42"/>
                      <a:pt x="43" y="33"/>
                      <a:pt x="43" y="21"/>
                    </a:cubicBezTo>
                    <a:cubicBezTo>
                      <a:pt x="43" y="9"/>
                      <a:pt x="33" y="0"/>
                      <a:pt x="21" y="0"/>
                    </a:cubicBezTo>
                    <a:close/>
                    <a:moveTo>
                      <a:pt x="21" y="33"/>
                    </a:moveTo>
                    <a:cubicBezTo>
                      <a:pt x="15" y="33"/>
                      <a:pt x="9" y="28"/>
                      <a:pt x="9" y="21"/>
                    </a:cubicBezTo>
                    <a:cubicBezTo>
                      <a:pt x="9" y="14"/>
                      <a:pt x="15" y="9"/>
                      <a:pt x="21" y="9"/>
                    </a:cubicBezTo>
                    <a:cubicBezTo>
                      <a:pt x="28" y="9"/>
                      <a:pt x="33" y="14"/>
                      <a:pt x="33" y="21"/>
                    </a:cubicBezTo>
                    <a:cubicBezTo>
                      <a:pt x="33" y="28"/>
                      <a:pt x="28" y="33"/>
                      <a:pt x="2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7" name="Group 23"/>
            <p:cNvGrpSpPr/>
            <p:nvPr/>
          </p:nvGrpSpPr>
          <p:grpSpPr bwMode="auto">
            <a:xfrm>
              <a:off x="5850467" y="3775181"/>
              <a:ext cx="491067" cy="499688"/>
              <a:chOff x="0" y="0"/>
              <a:chExt cx="232" cy="236"/>
            </a:xfrm>
            <a:solidFill>
              <a:srgbClr val="325B7F"/>
            </a:solidFill>
          </p:grpSpPr>
          <p:sp>
            <p:nvSpPr>
              <p:cNvPr id="88" name="Freeform 24"/>
              <p:cNvSpPr/>
              <p:nvPr/>
            </p:nvSpPr>
            <p:spPr bwMode="auto">
              <a:xfrm>
                <a:off x="0" y="0"/>
                <a:ext cx="232" cy="168"/>
              </a:xfrm>
              <a:custGeom>
                <a:avLst/>
                <a:gdLst>
                  <a:gd name="T0" fmla="*/ 82 w 106"/>
                  <a:gd name="T1" fmla="*/ 28 h 77"/>
                  <a:gd name="T2" fmla="*/ 77 w 106"/>
                  <a:gd name="T3" fmla="*/ 29 h 77"/>
                  <a:gd name="T4" fmla="*/ 77 w 106"/>
                  <a:gd name="T5" fmla="*/ 27 h 77"/>
                  <a:gd name="T6" fmla="*/ 50 w 106"/>
                  <a:gd name="T7" fmla="*/ 0 h 77"/>
                  <a:gd name="T8" fmla="*/ 25 w 106"/>
                  <a:gd name="T9" fmla="*/ 22 h 77"/>
                  <a:gd name="T10" fmla="*/ 17 w 106"/>
                  <a:gd name="T11" fmla="*/ 23 h 77"/>
                  <a:gd name="T12" fmla="*/ 17 w 106"/>
                  <a:gd name="T13" fmla="*/ 23 h 77"/>
                  <a:gd name="T14" fmla="*/ 6 w 106"/>
                  <a:gd name="T15" fmla="*/ 39 h 77"/>
                  <a:gd name="T16" fmla="*/ 8 w 106"/>
                  <a:gd name="T17" fmla="*/ 46 h 77"/>
                  <a:gd name="T18" fmla="*/ 0 w 106"/>
                  <a:gd name="T19" fmla="*/ 60 h 77"/>
                  <a:gd name="T20" fmla="*/ 17 w 106"/>
                  <a:gd name="T21" fmla="*/ 77 h 77"/>
                  <a:gd name="T22" fmla="*/ 35 w 106"/>
                  <a:gd name="T23" fmla="*/ 77 h 77"/>
                  <a:gd name="T24" fmla="*/ 39 w 106"/>
                  <a:gd name="T25" fmla="*/ 73 h 77"/>
                  <a:gd name="T26" fmla="*/ 35 w 106"/>
                  <a:gd name="T27" fmla="*/ 68 h 77"/>
                  <a:gd name="T28" fmla="*/ 17 w 106"/>
                  <a:gd name="T29" fmla="*/ 68 h 77"/>
                  <a:gd name="T30" fmla="*/ 9 w 106"/>
                  <a:gd name="T31" fmla="*/ 60 h 77"/>
                  <a:gd name="T32" fmla="*/ 16 w 106"/>
                  <a:gd name="T33" fmla="*/ 53 h 77"/>
                  <a:gd name="T34" fmla="*/ 20 w 106"/>
                  <a:gd name="T35" fmla="*/ 50 h 77"/>
                  <a:gd name="T36" fmla="*/ 18 w 106"/>
                  <a:gd name="T37" fmla="*/ 45 h 77"/>
                  <a:gd name="T38" fmla="*/ 15 w 106"/>
                  <a:gd name="T39" fmla="*/ 39 h 77"/>
                  <a:gd name="T40" fmla="*/ 20 w 106"/>
                  <a:gd name="T41" fmla="*/ 32 h 77"/>
                  <a:gd name="T42" fmla="*/ 20 w 106"/>
                  <a:gd name="T43" fmla="*/ 32 h 77"/>
                  <a:gd name="T44" fmla="*/ 27 w 106"/>
                  <a:gd name="T45" fmla="*/ 32 h 77"/>
                  <a:gd name="T46" fmla="*/ 31 w 106"/>
                  <a:gd name="T47" fmla="*/ 32 h 77"/>
                  <a:gd name="T48" fmla="*/ 34 w 106"/>
                  <a:gd name="T49" fmla="*/ 28 h 77"/>
                  <a:gd name="T50" fmla="*/ 33 w 106"/>
                  <a:gd name="T51" fmla="*/ 27 h 77"/>
                  <a:gd name="T52" fmla="*/ 33 w 106"/>
                  <a:gd name="T53" fmla="*/ 27 h 77"/>
                  <a:gd name="T54" fmla="*/ 50 w 106"/>
                  <a:gd name="T55" fmla="*/ 9 h 77"/>
                  <a:gd name="T56" fmla="*/ 67 w 106"/>
                  <a:gd name="T57" fmla="*/ 27 h 77"/>
                  <a:gd name="T58" fmla="*/ 65 w 106"/>
                  <a:gd name="T59" fmla="*/ 35 h 77"/>
                  <a:gd name="T60" fmla="*/ 66 w 106"/>
                  <a:gd name="T61" fmla="*/ 41 h 77"/>
                  <a:gd name="T62" fmla="*/ 72 w 106"/>
                  <a:gd name="T63" fmla="*/ 41 h 77"/>
                  <a:gd name="T64" fmla="*/ 82 w 106"/>
                  <a:gd name="T65" fmla="*/ 38 h 77"/>
                  <a:gd name="T66" fmla="*/ 97 w 106"/>
                  <a:gd name="T67" fmla="*/ 53 h 77"/>
                  <a:gd name="T68" fmla="*/ 82 w 106"/>
                  <a:gd name="T69" fmla="*/ 68 h 77"/>
                  <a:gd name="T70" fmla="*/ 71 w 106"/>
                  <a:gd name="T71" fmla="*/ 68 h 77"/>
                  <a:gd name="T72" fmla="*/ 67 w 106"/>
                  <a:gd name="T73" fmla="*/ 73 h 77"/>
                  <a:gd name="T74" fmla="*/ 71 w 106"/>
                  <a:gd name="T75" fmla="*/ 77 h 77"/>
                  <a:gd name="T76" fmla="*/ 82 w 106"/>
                  <a:gd name="T77" fmla="*/ 77 h 77"/>
                  <a:gd name="T78" fmla="*/ 106 w 106"/>
                  <a:gd name="T79" fmla="*/ 53 h 77"/>
                  <a:gd name="T80" fmla="*/ 82 w 106"/>
                  <a:gd name="T81" fmla="*/ 2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6" h="77">
                    <a:moveTo>
                      <a:pt x="82" y="28"/>
                    </a:moveTo>
                    <a:cubicBezTo>
                      <a:pt x="80" y="28"/>
                      <a:pt x="78" y="29"/>
                      <a:pt x="77" y="29"/>
                    </a:cubicBezTo>
                    <a:cubicBezTo>
                      <a:pt x="77" y="28"/>
                      <a:pt x="77" y="27"/>
                      <a:pt x="77" y="27"/>
                    </a:cubicBezTo>
                    <a:cubicBezTo>
                      <a:pt x="77" y="12"/>
                      <a:pt x="65" y="0"/>
                      <a:pt x="50" y="0"/>
                    </a:cubicBezTo>
                    <a:cubicBezTo>
                      <a:pt x="37" y="0"/>
                      <a:pt x="27" y="10"/>
                      <a:pt x="25" y="22"/>
                    </a:cubicBezTo>
                    <a:cubicBezTo>
                      <a:pt x="22" y="22"/>
                      <a:pt x="19" y="22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0" y="26"/>
                      <a:pt x="6" y="32"/>
                      <a:pt x="6" y="39"/>
                    </a:cubicBezTo>
                    <a:cubicBezTo>
                      <a:pt x="6" y="41"/>
                      <a:pt x="7" y="44"/>
                      <a:pt x="8" y="46"/>
                    </a:cubicBezTo>
                    <a:cubicBezTo>
                      <a:pt x="3" y="49"/>
                      <a:pt x="0" y="55"/>
                      <a:pt x="0" y="60"/>
                    </a:cubicBezTo>
                    <a:cubicBezTo>
                      <a:pt x="0" y="70"/>
                      <a:pt x="8" y="77"/>
                      <a:pt x="17" y="77"/>
                    </a:cubicBezTo>
                    <a:cubicBezTo>
                      <a:pt x="35" y="77"/>
                      <a:pt x="35" y="77"/>
                      <a:pt x="35" y="77"/>
                    </a:cubicBezTo>
                    <a:cubicBezTo>
                      <a:pt x="37" y="77"/>
                      <a:pt x="39" y="75"/>
                      <a:pt x="39" y="73"/>
                    </a:cubicBezTo>
                    <a:cubicBezTo>
                      <a:pt x="39" y="70"/>
                      <a:pt x="37" y="68"/>
                      <a:pt x="35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3" y="68"/>
                      <a:pt x="9" y="65"/>
                      <a:pt x="9" y="60"/>
                    </a:cubicBezTo>
                    <a:cubicBezTo>
                      <a:pt x="9" y="57"/>
                      <a:pt x="12" y="53"/>
                      <a:pt x="16" y="53"/>
                    </a:cubicBezTo>
                    <a:cubicBezTo>
                      <a:pt x="18" y="53"/>
                      <a:pt x="19" y="51"/>
                      <a:pt x="20" y="50"/>
                    </a:cubicBezTo>
                    <a:cubicBezTo>
                      <a:pt x="20" y="48"/>
                      <a:pt x="20" y="46"/>
                      <a:pt x="18" y="45"/>
                    </a:cubicBezTo>
                    <a:cubicBezTo>
                      <a:pt x="16" y="43"/>
                      <a:pt x="15" y="41"/>
                      <a:pt x="15" y="39"/>
                    </a:cubicBezTo>
                    <a:cubicBezTo>
                      <a:pt x="15" y="36"/>
                      <a:pt x="17" y="33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1"/>
                      <a:pt x="25" y="31"/>
                      <a:pt x="27" y="32"/>
                    </a:cubicBezTo>
                    <a:cubicBezTo>
                      <a:pt x="28" y="33"/>
                      <a:pt x="30" y="33"/>
                      <a:pt x="31" y="32"/>
                    </a:cubicBezTo>
                    <a:cubicBezTo>
                      <a:pt x="33" y="31"/>
                      <a:pt x="34" y="30"/>
                      <a:pt x="34" y="28"/>
                    </a:cubicBezTo>
                    <a:cubicBezTo>
                      <a:pt x="33" y="28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17"/>
                      <a:pt x="41" y="9"/>
                      <a:pt x="50" y="9"/>
                    </a:cubicBezTo>
                    <a:cubicBezTo>
                      <a:pt x="60" y="9"/>
                      <a:pt x="67" y="17"/>
                      <a:pt x="67" y="27"/>
                    </a:cubicBezTo>
                    <a:cubicBezTo>
                      <a:pt x="67" y="30"/>
                      <a:pt x="67" y="33"/>
                      <a:pt x="65" y="35"/>
                    </a:cubicBezTo>
                    <a:cubicBezTo>
                      <a:pt x="64" y="37"/>
                      <a:pt x="64" y="40"/>
                      <a:pt x="66" y="41"/>
                    </a:cubicBezTo>
                    <a:cubicBezTo>
                      <a:pt x="68" y="43"/>
                      <a:pt x="70" y="43"/>
                      <a:pt x="72" y="41"/>
                    </a:cubicBezTo>
                    <a:cubicBezTo>
                      <a:pt x="74" y="40"/>
                      <a:pt x="77" y="38"/>
                      <a:pt x="82" y="38"/>
                    </a:cubicBezTo>
                    <a:cubicBezTo>
                      <a:pt x="90" y="38"/>
                      <a:pt x="97" y="44"/>
                      <a:pt x="97" y="53"/>
                    </a:cubicBezTo>
                    <a:cubicBezTo>
                      <a:pt x="97" y="61"/>
                      <a:pt x="90" y="68"/>
                      <a:pt x="82" y="68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69" y="68"/>
                      <a:pt x="67" y="70"/>
                      <a:pt x="67" y="73"/>
                    </a:cubicBezTo>
                    <a:cubicBezTo>
                      <a:pt x="67" y="75"/>
                      <a:pt x="69" y="77"/>
                      <a:pt x="71" y="77"/>
                    </a:cubicBezTo>
                    <a:cubicBezTo>
                      <a:pt x="82" y="77"/>
                      <a:pt x="82" y="77"/>
                      <a:pt x="82" y="77"/>
                    </a:cubicBezTo>
                    <a:cubicBezTo>
                      <a:pt x="95" y="77"/>
                      <a:pt x="106" y="66"/>
                      <a:pt x="106" y="53"/>
                    </a:cubicBezTo>
                    <a:cubicBezTo>
                      <a:pt x="106" y="39"/>
                      <a:pt x="95" y="28"/>
                      <a:pt x="8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/>
              <p:nvPr/>
            </p:nvSpPr>
            <p:spPr bwMode="auto">
              <a:xfrm>
                <a:off x="70" y="94"/>
                <a:ext cx="92" cy="142"/>
              </a:xfrm>
              <a:custGeom>
                <a:avLst/>
                <a:gdLst>
                  <a:gd name="T0" fmla="*/ 33 w 42"/>
                  <a:gd name="T1" fmla="*/ 41 h 65"/>
                  <a:gd name="T2" fmla="*/ 26 w 42"/>
                  <a:gd name="T3" fmla="*/ 49 h 65"/>
                  <a:gd name="T4" fmla="*/ 26 w 42"/>
                  <a:gd name="T5" fmla="*/ 5 h 65"/>
                  <a:gd name="T6" fmla="*/ 21 w 42"/>
                  <a:gd name="T7" fmla="*/ 0 h 65"/>
                  <a:gd name="T8" fmla="*/ 16 w 42"/>
                  <a:gd name="T9" fmla="*/ 5 h 65"/>
                  <a:gd name="T10" fmla="*/ 16 w 42"/>
                  <a:gd name="T11" fmla="*/ 49 h 65"/>
                  <a:gd name="T12" fmla="*/ 9 w 42"/>
                  <a:gd name="T13" fmla="*/ 41 h 65"/>
                  <a:gd name="T14" fmla="*/ 2 w 42"/>
                  <a:gd name="T15" fmla="*/ 41 h 65"/>
                  <a:gd name="T16" fmla="*/ 2 w 42"/>
                  <a:gd name="T17" fmla="*/ 48 h 65"/>
                  <a:gd name="T18" fmla="*/ 18 w 42"/>
                  <a:gd name="T19" fmla="*/ 63 h 65"/>
                  <a:gd name="T20" fmla="*/ 21 w 42"/>
                  <a:gd name="T21" fmla="*/ 65 h 65"/>
                  <a:gd name="T22" fmla="*/ 24 w 42"/>
                  <a:gd name="T23" fmla="*/ 63 h 65"/>
                  <a:gd name="T24" fmla="*/ 40 w 42"/>
                  <a:gd name="T25" fmla="*/ 48 h 65"/>
                  <a:gd name="T26" fmla="*/ 40 w 42"/>
                  <a:gd name="T27" fmla="*/ 41 h 65"/>
                  <a:gd name="T28" fmla="*/ 33 w 42"/>
                  <a:gd name="T29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65">
                    <a:moveTo>
                      <a:pt x="33" y="41"/>
                    </a:move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3"/>
                      <a:pt x="24" y="0"/>
                      <a:pt x="21" y="0"/>
                    </a:cubicBezTo>
                    <a:cubicBezTo>
                      <a:pt x="18" y="0"/>
                      <a:pt x="16" y="3"/>
                      <a:pt x="16" y="5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7" y="39"/>
                      <a:pt x="4" y="39"/>
                      <a:pt x="2" y="41"/>
                    </a:cubicBezTo>
                    <a:cubicBezTo>
                      <a:pt x="0" y="43"/>
                      <a:pt x="0" y="46"/>
                      <a:pt x="2" y="4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9" y="64"/>
                      <a:pt x="20" y="65"/>
                      <a:pt x="21" y="65"/>
                    </a:cubicBezTo>
                    <a:cubicBezTo>
                      <a:pt x="22" y="65"/>
                      <a:pt x="23" y="64"/>
                      <a:pt x="24" y="63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2" y="46"/>
                      <a:pt x="42" y="43"/>
                      <a:pt x="40" y="41"/>
                    </a:cubicBezTo>
                    <a:cubicBezTo>
                      <a:pt x="38" y="39"/>
                      <a:pt x="35" y="39"/>
                      <a:pt x="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Group 26"/>
            <p:cNvGrpSpPr/>
            <p:nvPr/>
          </p:nvGrpSpPr>
          <p:grpSpPr bwMode="auto">
            <a:xfrm>
              <a:off x="4159251" y="3813293"/>
              <a:ext cx="497416" cy="423464"/>
              <a:chOff x="0" y="0"/>
              <a:chExt cx="235" cy="2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91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35" cy="200"/>
              </a:xfrm>
              <a:custGeom>
                <a:avLst/>
                <a:gdLst>
                  <a:gd name="T0" fmla="*/ 94 w 108"/>
                  <a:gd name="T1" fmla="*/ 15 h 92"/>
                  <a:gd name="T2" fmla="*/ 77 w 108"/>
                  <a:gd name="T3" fmla="*/ 15 h 92"/>
                  <a:gd name="T4" fmla="*/ 77 w 108"/>
                  <a:gd name="T5" fmla="*/ 14 h 92"/>
                  <a:gd name="T6" fmla="*/ 77 w 108"/>
                  <a:gd name="T7" fmla="*/ 11 h 92"/>
                  <a:gd name="T8" fmla="*/ 66 w 108"/>
                  <a:gd name="T9" fmla="*/ 0 h 92"/>
                  <a:gd name="T10" fmla="*/ 54 w 108"/>
                  <a:gd name="T11" fmla="*/ 0 h 92"/>
                  <a:gd name="T12" fmla="*/ 43 w 108"/>
                  <a:gd name="T13" fmla="*/ 11 h 92"/>
                  <a:gd name="T14" fmla="*/ 43 w 108"/>
                  <a:gd name="T15" fmla="*/ 15 h 92"/>
                  <a:gd name="T16" fmla="*/ 14 w 108"/>
                  <a:gd name="T17" fmla="*/ 15 h 92"/>
                  <a:gd name="T18" fmla="*/ 0 w 108"/>
                  <a:gd name="T19" fmla="*/ 29 h 92"/>
                  <a:gd name="T20" fmla="*/ 0 w 108"/>
                  <a:gd name="T21" fmla="*/ 78 h 92"/>
                  <a:gd name="T22" fmla="*/ 14 w 108"/>
                  <a:gd name="T23" fmla="*/ 92 h 92"/>
                  <a:gd name="T24" fmla="*/ 94 w 108"/>
                  <a:gd name="T25" fmla="*/ 92 h 92"/>
                  <a:gd name="T26" fmla="*/ 108 w 108"/>
                  <a:gd name="T27" fmla="*/ 78 h 92"/>
                  <a:gd name="T28" fmla="*/ 108 w 108"/>
                  <a:gd name="T29" fmla="*/ 29 h 92"/>
                  <a:gd name="T30" fmla="*/ 94 w 108"/>
                  <a:gd name="T31" fmla="*/ 15 h 92"/>
                  <a:gd name="T32" fmla="*/ 10 w 108"/>
                  <a:gd name="T33" fmla="*/ 78 h 92"/>
                  <a:gd name="T34" fmla="*/ 10 w 108"/>
                  <a:gd name="T35" fmla="*/ 29 h 92"/>
                  <a:gd name="T36" fmla="*/ 14 w 108"/>
                  <a:gd name="T37" fmla="*/ 24 h 92"/>
                  <a:gd name="T38" fmla="*/ 26 w 108"/>
                  <a:gd name="T39" fmla="*/ 24 h 92"/>
                  <a:gd name="T40" fmla="*/ 26 w 108"/>
                  <a:gd name="T41" fmla="*/ 83 h 92"/>
                  <a:gd name="T42" fmla="*/ 14 w 108"/>
                  <a:gd name="T43" fmla="*/ 83 h 92"/>
                  <a:gd name="T44" fmla="*/ 10 w 108"/>
                  <a:gd name="T45" fmla="*/ 78 h 92"/>
                  <a:gd name="T46" fmla="*/ 99 w 108"/>
                  <a:gd name="T47" fmla="*/ 78 h 92"/>
                  <a:gd name="T48" fmla="*/ 94 w 108"/>
                  <a:gd name="T49" fmla="*/ 83 h 92"/>
                  <a:gd name="T50" fmla="*/ 35 w 108"/>
                  <a:gd name="T51" fmla="*/ 83 h 92"/>
                  <a:gd name="T52" fmla="*/ 35 w 108"/>
                  <a:gd name="T53" fmla="*/ 24 h 92"/>
                  <a:gd name="T54" fmla="*/ 43 w 108"/>
                  <a:gd name="T55" fmla="*/ 24 h 92"/>
                  <a:gd name="T56" fmla="*/ 77 w 108"/>
                  <a:gd name="T57" fmla="*/ 24 h 92"/>
                  <a:gd name="T58" fmla="*/ 94 w 108"/>
                  <a:gd name="T59" fmla="*/ 24 h 92"/>
                  <a:gd name="T60" fmla="*/ 99 w 108"/>
                  <a:gd name="T61" fmla="*/ 29 h 92"/>
                  <a:gd name="T62" fmla="*/ 99 w 108"/>
                  <a:gd name="T63" fmla="*/ 7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8" h="92">
                    <a:moveTo>
                      <a:pt x="94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5"/>
                      <a:pt x="72" y="0"/>
                      <a:pt x="6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8" y="0"/>
                      <a:pt x="43" y="5"/>
                      <a:pt x="43" y="11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7" y="15"/>
                      <a:pt x="0" y="21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6"/>
                      <a:pt x="6" y="92"/>
                      <a:pt x="14" y="92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101" y="92"/>
                      <a:pt x="108" y="86"/>
                      <a:pt x="108" y="78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1"/>
                      <a:pt x="101" y="15"/>
                      <a:pt x="94" y="15"/>
                    </a:cubicBezTo>
                    <a:close/>
                    <a:moveTo>
                      <a:pt x="10" y="78"/>
                    </a:move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7"/>
                      <a:pt x="12" y="24"/>
                      <a:pt x="1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1" y="83"/>
                      <a:pt x="10" y="80"/>
                      <a:pt x="10" y="78"/>
                    </a:cubicBezTo>
                    <a:close/>
                    <a:moveTo>
                      <a:pt x="99" y="78"/>
                    </a:moveTo>
                    <a:cubicBezTo>
                      <a:pt x="99" y="80"/>
                      <a:pt x="96" y="83"/>
                      <a:pt x="94" y="83"/>
                    </a:cubicBezTo>
                    <a:cubicBezTo>
                      <a:pt x="35" y="83"/>
                      <a:pt x="35" y="83"/>
                      <a:pt x="35" y="83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9" y="27"/>
                      <a:pt x="99" y="29"/>
                    </a:cubicBezTo>
                    <a:lnTo>
                      <a:pt x="99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8"/>
              <p:cNvSpPr>
                <a:spLocks noEditPoints="1"/>
              </p:cNvSpPr>
              <p:nvPr/>
            </p:nvSpPr>
            <p:spPr bwMode="auto">
              <a:xfrm>
                <a:off x="93" y="83"/>
                <a:ext cx="74" cy="74"/>
              </a:xfrm>
              <a:custGeom>
                <a:avLst/>
                <a:gdLst>
                  <a:gd name="T0" fmla="*/ 17 w 34"/>
                  <a:gd name="T1" fmla="*/ 0 h 34"/>
                  <a:gd name="T2" fmla="*/ 0 w 34"/>
                  <a:gd name="T3" fmla="*/ 17 h 34"/>
                  <a:gd name="T4" fmla="*/ 17 w 34"/>
                  <a:gd name="T5" fmla="*/ 34 h 34"/>
                  <a:gd name="T6" fmla="*/ 34 w 34"/>
                  <a:gd name="T7" fmla="*/ 17 h 34"/>
                  <a:gd name="T8" fmla="*/ 17 w 34"/>
                  <a:gd name="T9" fmla="*/ 0 h 34"/>
                  <a:gd name="T10" fmla="*/ 17 w 34"/>
                  <a:gd name="T11" fmla="*/ 25 h 34"/>
                  <a:gd name="T12" fmla="*/ 9 w 34"/>
                  <a:gd name="T13" fmla="*/ 17 h 34"/>
                  <a:gd name="T14" fmla="*/ 17 w 34"/>
                  <a:gd name="T15" fmla="*/ 10 h 34"/>
                  <a:gd name="T16" fmla="*/ 25 w 34"/>
                  <a:gd name="T17" fmla="*/ 17 h 34"/>
                  <a:gd name="T18" fmla="*/ 17 w 34"/>
                  <a:gd name="T1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17" y="0"/>
                    </a:moveTo>
                    <a:cubicBezTo>
                      <a:pt x="8" y="0"/>
                      <a:pt x="0" y="8"/>
                      <a:pt x="0" y="17"/>
                    </a:cubicBezTo>
                    <a:cubicBezTo>
                      <a:pt x="0" y="27"/>
                      <a:pt x="8" y="34"/>
                      <a:pt x="17" y="34"/>
                    </a:cubicBezTo>
                    <a:cubicBezTo>
                      <a:pt x="26" y="34"/>
                      <a:pt x="34" y="2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  <a:moveTo>
                      <a:pt x="17" y="25"/>
                    </a:moveTo>
                    <a:cubicBezTo>
                      <a:pt x="13" y="25"/>
                      <a:pt x="9" y="21"/>
                      <a:pt x="9" y="17"/>
                    </a:cubicBezTo>
                    <a:cubicBezTo>
                      <a:pt x="9" y="13"/>
                      <a:pt x="13" y="10"/>
                      <a:pt x="17" y="10"/>
                    </a:cubicBezTo>
                    <a:cubicBezTo>
                      <a:pt x="21" y="10"/>
                      <a:pt x="25" y="13"/>
                      <a:pt x="25" y="17"/>
                    </a:cubicBezTo>
                    <a:cubicBezTo>
                      <a:pt x="25" y="21"/>
                      <a:pt x="21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Group 29"/>
            <p:cNvGrpSpPr/>
            <p:nvPr/>
          </p:nvGrpSpPr>
          <p:grpSpPr bwMode="auto">
            <a:xfrm>
              <a:off x="9271002" y="3781533"/>
              <a:ext cx="488951" cy="486984"/>
              <a:chOff x="0" y="0"/>
              <a:chExt cx="231" cy="230"/>
            </a:xfrm>
            <a:solidFill>
              <a:srgbClr val="325B7F"/>
            </a:solidFill>
          </p:grpSpPr>
          <p:sp>
            <p:nvSpPr>
              <p:cNvPr id="94" name="Freeform 30"/>
              <p:cNvSpPr>
                <a:spLocks noEditPoints="1"/>
              </p:cNvSpPr>
              <p:nvPr/>
            </p:nvSpPr>
            <p:spPr bwMode="auto">
              <a:xfrm>
                <a:off x="0" y="0"/>
                <a:ext cx="231" cy="230"/>
              </a:xfrm>
              <a:custGeom>
                <a:avLst/>
                <a:gdLst>
                  <a:gd name="T0" fmla="*/ 53 w 106"/>
                  <a:gd name="T1" fmla="*/ 106 h 106"/>
                  <a:gd name="T2" fmla="*/ 0 w 106"/>
                  <a:gd name="T3" fmla="*/ 53 h 106"/>
                  <a:gd name="T4" fmla="*/ 53 w 106"/>
                  <a:gd name="T5" fmla="*/ 0 h 106"/>
                  <a:gd name="T6" fmla="*/ 106 w 106"/>
                  <a:gd name="T7" fmla="*/ 53 h 106"/>
                  <a:gd name="T8" fmla="*/ 53 w 106"/>
                  <a:gd name="T9" fmla="*/ 106 h 106"/>
                  <a:gd name="T10" fmla="*/ 53 w 106"/>
                  <a:gd name="T11" fmla="*/ 9 h 106"/>
                  <a:gd name="T12" fmla="*/ 9 w 106"/>
                  <a:gd name="T13" fmla="*/ 53 h 106"/>
                  <a:gd name="T14" fmla="*/ 53 w 106"/>
                  <a:gd name="T15" fmla="*/ 97 h 106"/>
                  <a:gd name="T16" fmla="*/ 97 w 106"/>
                  <a:gd name="T17" fmla="*/ 53 h 106"/>
                  <a:gd name="T18" fmla="*/ 53 w 106"/>
                  <a:gd name="T19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06">
                    <a:moveTo>
                      <a:pt x="53" y="106"/>
                    </a:moveTo>
                    <a:cubicBezTo>
                      <a:pt x="24" y="106"/>
                      <a:pt x="0" y="82"/>
                      <a:pt x="0" y="53"/>
                    </a:cubicBezTo>
                    <a:cubicBezTo>
                      <a:pt x="0" y="24"/>
                      <a:pt x="24" y="0"/>
                      <a:pt x="53" y="0"/>
                    </a:cubicBezTo>
                    <a:cubicBezTo>
                      <a:pt x="82" y="0"/>
                      <a:pt x="106" y="24"/>
                      <a:pt x="106" y="53"/>
                    </a:cubicBezTo>
                    <a:cubicBezTo>
                      <a:pt x="106" y="82"/>
                      <a:pt x="82" y="106"/>
                      <a:pt x="53" y="106"/>
                    </a:cubicBezTo>
                    <a:close/>
                    <a:moveTo>
                      <a:pt x="53" y="9"/>
                    </a:moveTo>
                    <a:cubicBezTo>
                      <a:pt x="29" y="9"/>
                      <a:pt x="9" y="29"/>
                      <a:pt x="9" y="53"/>
                    </a:cubicBezTo>
                    <a:cubicBezTo>
                      <a:pt x="9" y="77"/>
                      <a:pt x="29" y="97"/>
                      <a:pt x="53" y="97"/>
                    </a:cubicBezTo>
                    <a:cubicBezTo>
                      <a:pt x="77" y="97"/>
                      <a:pt x="97" y="77"/>
                      <a:pt x="97" y="53"/>
                    </a:cubicBezTo>
                    <a:cubicBezTo>
                      <a:pt x="97" y="29"/>
                      <a:pt x="77" y="9"/>
                      <a:pt x="5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31"/>
              <p:cNvSpPr/>
              <p:nvPr/>
            </p:nvSpPr>
            <p:spPr bwMode="auto">
              <a:xfrm>
                <a:off x="104" y="43"/>
                <a:ext cx="72" cy="81"/>
              </a:xfrm>
              <a:custGeom>
                <a:avLst/>
                <a:gdLst>
                  <a:gd name="T0" fmla="*/ 28 w 33"/>
                  <a:gd name="T1" fmla="*/ 37 h 37"/>
                  <a:gd name="T2" fmla="*/ 5 w 33"/>
                  <a:gd name="T3" fmla="*/ 37 h 37"/>
                  <a:gd name="T4" fmla="*/ 0 w 33"/>
                  <a:gd name="T5" fmla="*/ 33 h 37"/>
                  <a:gd name="T6" fmla="*/ 0 w 33"/>
                  <a:gd name="T7" fmla="*/ 5 h 37"/>
                  <a:gd name="T8" fmla="*/ 5 w 33"/>
                  <a:gd name="T9" fmla="*/ 0 h 37"/>
                  <a:gd name="T10" fmla="*/ 9 w 33"/>
                  <a:gd name="T11" fmla="*/ 5 h 37"/>
                  <a:gd name="T12" fmla="*/ 9 w 33"/>
                  <a:gd name="T13" fmla="*/ 28 h 37"/>
                  <a:gd name="T14" fmla="*/ 28 w 33"/>
                  <a:gd name="T15" fmla="*/ 28 h 37"/>
                  <a:gd name="T16" fmla="*/ 33 w 33"/>
                  <a:gd name="T17" fmla="*/ 33 h 37"/>
                  <a:gd name="T18" fmla="*/ 28 w 33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7">
                    <a:moveTo>
                      <a:pt x="28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2" y="37"/>
                      <a:pt x="0" y="35"/>
                      <a:pt x="0" y="3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1" y="28"/>
                      <a:pt x="33" y="30"/>
                      <a:pt x="33" y="33"/>
                    </a:cubicBezTo>
                    <a:cubicBezTo>
                      <a:pt x="33" y="35"/>
                      <a:pt x="31" y="37"/>
                      <a:pt x="2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6" name="Line 32"/>
            <p:cNvSpPr>
              <a:spLocks noChangeShapeType="1"/>
            </p:cNvSpPr>
            <p:nvPr/>
          </p:nvSpPr>
          <p:spPr bwMode="auto">
            <a:xfrm>
              <a:off x="2677584" y="4408260"/>
              <a:ext cx="0" cy="899861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>
              <a:off x="6096000" y="4408260"/>
              <a:ext cx="0" cy="899861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8" name="Line 34"/>
            <p:cNvSpPr>
              <a:spLocks noChangeShapeType="1"/>
            </p:cNvSpPr>
            <p:nvPr/>
          </p:nvSpPr>
          <p:spPr bwMode="auto">
            <a:xfrm>
              <a:off x="9514417" y="4408260"/>
              <a:ext cx="0" cy="899861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olid"/>
              <a:rou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9" name="Line 35"/>
            <p:cNvSpPr>
              <a:spLocks noChangeShapeType="1"/>
            </p:cNvSpPr>
            <p:nvPr/>
          </p:nvSpPr>
          <p:spPr bwMode="auto">
            <a:xfrm>
              <a:off x="4406900" y="2739812"/>
              <a:ext cx="0" cy="899861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0" name="Line 36"/>
            <p:cNvSpPr>
              <a:spLocks noChangeShapeType="1"/>
            </p:cNvSpPr>
            <p:nvPr/>
          </p:nvSpPr>
          <p:spPr bwMode="auto">
            <a:xfrm>
              <a:off x="7802033" y="2739812"/>
              <a:ext cx="0" cy="899861"/>
            </a:xfrm>
            <a:prstGeom prst="lin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06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添加论文第四部分内容标题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451502" y="345889"/>
            <a:ext cx="467216" cy="468244"/>
            <a:chOff x="3437020" y="4201727"/>
            <a:chExt cx="863676" cy="865576"/>
          </a:xfrm>
        </p:grpSpPr>
        <p:sp>
          <p:nvSpPr>
            <p:cNvPr id="108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109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110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1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2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3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4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5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116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117" name="矩形 116"/>
          <p:cNvSpPr/>
          <p:nvPr/>
        </p:nvSpPr>
        <p:spPr>
          <a:xfrm flipH="1">
            <a:off x="1045483" y="5584158"/>
            <a:ext cx="3217631" cy="968436"/>
          </a:xfrm>
          <a:prstGeom prst="rect">
            <a:avLst/>
          </a:prstGeom>
          <a:effectLst/>
        </p:spPr>
        <p:txBody>
          <a:bodyPr wrap="square" lIns="146272" tIns="73135" rIns="146272" bIns="73135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118" name="矩形 117"/>
          <p:cNvSpPr/>
          <p:nvPr/>
        </p:nvSpPr>
        <p:spPr>
          <a:xfrm>
            <a:off x="1646624" y="5270418"/>
            <a:ext cx="2015348" cy="391355"/>
          </a:xfrm>
          <a:prstGeom prst="rect">
            <a:avLst/>
          </a:prstGeom>
        </p:spPr>
        <p:txBody>
          <a:bodyPr wrap="square" lIns="146272" tIns="73135" rIns="146272" bIns="73135">
            <a:spAutoFit/>
          </a:bodyPr>
          <a:lstStyle/>
          <a:p>
            <a:pPr algn="just"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sz="192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 flipH="1">
            <a:off x="2773596" y="1596227"/>
            <a:ext cx="3217631" cy="968436"/>
          </a:xfrm>
          <a:prstGeom prst="rect">
            <a:avLst/>
          </a:prstGeom>
          <a:effectLst/>
        </p:spPr>
        <p:txBody>
          <a:bodyPr wrap="square" lIns="146272" tIns="73135" rIns="146272" bIns="73135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120" name="矩形 119"/>
          <p:cNvSpPr/>
          <p:nvPr/>
        </p:nvSpPr>
        <p:spPr>
          <a:xfrm>
            <a:off x="3374737" y="1282487"/>
            <a:ext cx="2015348" cy="391355"/>
          </a:xfrm>
          <a:prstGeom prst="rect">
            <a:avLst/>
          </a:prstGeom>
        </p:spPr>
        <p:txBody>
          <a:bodyPr wrap="square" lIns="146272" tIns="73135" rIns="146272" bIns="73135">
            <a:spAutoFit/>
          </a:bodyPr>
          <a:lstStyle/>
          <a:p>
            <a:pPr algn="just"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sz="192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 flipH="1">
            <a:off x="4455694" y="5512892"/>
            <a:ext cx="3217631" cy="968436"/>
          </a:xfrm>
          <a:prstGeom prst="rect">
            <a:avLst/>
          </a:prstGeom>
          <a:effectLst/>
        </p:spPr>
        <p:txBody>
          <a:bodyPr wrap="square" lIns="146272" tIns="73135" rIns="146272" bIns="73135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122" name="矩形 121"/>
          <p:cNvSpPr/>
          <p:nvPr/>
        </p:nvSpPr>
        <p:spPr>
          <a:xfrm>
            <a:off x="5056835" y="5199152"/>
            <a:ext cx="2015348" cy="391355"/>
          </a:xfrm>
          <a:prstGeom prst="rect">
            <a:avLst/>
          </a:prstGeom>
        </p:spPr>
        <p:txBody>
          <a:bodyPr wrap="square" lIns="146272" tIns="73135" rIns="146272" bIns="73135">
            <a:spAutoFit/>
          </a:bodyPr>
          <a:lstStyle/>
          <a:p>
            <a:pPr algn="just"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sz="192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 flipH="1">
            <a:off x="6183807" y="1524961"/>
            <a:ext cx="3217631" cy="968436"/>
          </a:xfrm>
          <a:prstGeom prst="rect">
            <a:avLst/>
          </a:prstGeom>
          <a:effectLst/>
        </p:spPr>
        <p:txBody>
          <a:bodyPr wrap="square" lIns="146272" tIns="73135" rIns="146272" bIns="73135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124" name="矩形 123"/>
          <p:cNvSpPr/>
          <p:nvPr/>
        </p:nvSpPr>
        <p:spPr>
          <a:xfrm>
            <a:off x="6784948" y="1211221"/>
            <a:ext cx="2015348" cy="391355"/>
          </a:xfrm>
          <a:prstGeom prst="rect">
            <a:avLst/>
          </a:prstGeom>
        </p:spPr>
        <p:txBody>
          <a:bodyPr wrap="square" lIns="146272" tIns="73135" rIns="146272" bIns="73135">
            <a:spAutoFit/>
          </a:bodyPr>
          <a:lstStyle/>
          <a:p>
            <a:pPr algn="just"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sz="192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 flipH="1">
            <a:off x="7968938" y="5470509"/>
            <a:ext cx="3217631" cy="968436"/>
          </a:xfrm>
          <a:prstGeom prst="rect">
            <a:avLst/>
          </a:prstGeom>
          <a:effectLst/>
        </p:spPr>
        <p:txBody>
          <a:bodyPr wrap="square" lIns="146272" tIns="73135" rIns="146272" bIns="73135">
            <a:spAutoFit/>
          </a:bodyPr>
          <a:lstStyle/>
          <a:p>
            <a:pPr defTabSz="14617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请在这里添加相应的文字内容，请在这里添加相应的文字内容。请在这里添加相应的文字内容，请在这里添加相应的文字内容。</a:t>
            </a:r>
          </a:p>
        </p:txBody>
      </p:sp>
      <p:sp>
        <p:nvSpPr>
          <p:cNvPr id="126" name="矩形 125"/>
          <p:cNvSpPr/>
          <p:nvPr/>
        </p:nvSpPr>
        <p:spPr>
          <a:xfrm>
            <a:off x="8570079" y="5156769"/>
            <a:ext cx="2015348" cy="391355"/>
          </a:xfrm>
          <a:prstGeom prst="rect">
            <a:avLst/>
          </a:prstGeom>
        </p:spPr>
        <p:txBody>
          <a:bodyPr wrap="square" lIns="146272" tIns="73135" rIns="146272" bIns="73135">
            <a:spAutoFit/>
          </a:bodyPr>
          <a:lstStyle/>
          <a:p>
            <a:pPr algn="just" defTabSz="1461770" fontAlgn="base">
              <a:lnSpc>
                <a:spcPts val="192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92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标题文字添加</a:t>
            </a:r>
            <a:endParaRPr lang="en-US" altLang="zh-CN" sz="192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35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0652" y="2022122"/>
            <a:ext cx="5932714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第五部分</a:t>
            </a:r>
            <a:endParaRPr lang="en-US" altLang="zh-CN" sz="5400" dirty="0">
              <a:solidFill>
                <a:srgbClr val="255580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不足与改进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72310" y="1632733"/>
            <a:ext cx="3584652" cy="3592538"/>
            <a:chOff x="3437020" y="5246272"/>
            <a:chExt cx="863676" cy="865576"/>
          </a:xfrm>
        </p:grpSpPr>
        <p:sp>
          <p:nvSpPr>
            <p:cNvPr id="12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rgbClr val="335C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456565"/>
              <a:endParaRPr lang="zh-CN" altLang="en-US" sz="1865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添加论文第五部分内容标题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47201" y="354956"/>
            <a:ext cx="467216" cy="468244"/>
            <a:chOff x="3437020" y="5246272"/>
            <a:chExt cx="863676" cy="865576"/>
          </a:xfrm>
        </p:grpSpPr>
        <p:sp>
          <p:nvSpPr>
            <p:cNvPr id="23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456565"/>
              <a:endParaRPr lang="zh-CN" altLang="en-US" sz="1865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23101" y="2240037"/>
            <a:ext cx="4863965" cy="3306693"/>
            <a:chOff x="6235185" y="2071921"/>
            <a:chExt cx="5931598" cy="4032507"/>
          </a:xfrm>
        </p:grpSpPr>
        <p:sp>
          <p:nvSpPr>
            <p:cNvPr id="7" name="任意多边形 59"/>
            <p:cNvSpPr/>
            <p:nvPr/>
          </p:nvSpPr>
          <p:spPr>
            <a:xfrm>
              <a:off x="6728655" y="2692762"/>
              <a:ext cx="5093178" cy="2164195"/>
            </a:xfrm>
            <a:custGeom>
              <a:avLst/>
              <a:gdLst>
                <a:gd name="connsiteX0" fmla="*/ 3232531 w 5923674"/>
                <a:gd name="connsiteY0" fmla="*/ 0 h 2517090"/>
                <a:gd name="connsiteX1" fmla="*/ 3246328 w 5923674"/>
                <a:gd name="connsiteY1" fmla="*/ 570 h 2517090"/>
                <a:gd name="connsiteX2" fmla="*/ 4235313 w 5923674"/>
                <a:gd name="connsiteY2" fmla="*/ 239190 h 2517090"/>
                <a:gd name="connsiteX3" fmla="*/ 4425521 w 5923674"/>
                <a:gd name="connsiteY3" fmla="*/ 327218 h 2517090"/>
                <a:gd name="connsiteX4" fmla="*/ 4389226 w 5923674"/>
                <a:gd name="connsiteY4" fmla="*/ 371209 h 2517090"/>
                <a:gd name="connsiteX5" fmla="*/ 4316959 w 5923674"/>
                <a:gd name="connsiteY5" fmla="*/ 607794 h 2517090"/>
                <a:gd name="connsiteX6" fmla="*/ 4740106 w 5923674"/>
                <a:gd name="connsiteY6" fmla="*/ 1030941 h 2517090"/>
                <a:gd name="connsiteX7" fmla="*/ 5090986 w 5923674"/>
                <a:gd name="connsiteY7" fmla="*/ 844380 h 2517090"/>
                <a:gd name="connsiteX8" fmla="*/ 5114603 w 5923674"/>
                <a:gd name="connsiteY8" fmla="*/ 800869 h 2517090"/>
                <a:gd name="connsiteX9" fmla="*/ 5222263 w 5923674"/>
                <a:gd name="connsiteY9" fmla="*/ 902554 h 2517090"/>
                <a:gd name="connsiteX10" fmla="*/ 5685602 w 5923674"/>
                <a:gd name="connsiteY10" fmla="*/ 1553472 h 2517090"/>
                <a:gd name="connsiteX11" fmla="*/ 5725189 w 5923674"/>
                <a:gd name="connsiteY11" fmla="*/ 1653909 h 2517090"/>
                <a:gd name="connsiteX12" fmla="*/ 5708899 w 5923674"/>
                <a:gd name="connsiteY12" fmla="*/ 1655551 h 2517090"/>
                <a:gd name="connsiteX13" fmla="*/ 5371031 w 5923674"/>
                <a:gd name="connsiteY13" fmla="*/ 2070101 h 2517090"/>
                <a:gd name="connsiteX14" fmla="*/ 5794178 w 5923674"/>
                <a:gd name="connsiteY14" fmla="*/ 2493248 h 2517090"/>
                <a:gd name="connsiteX15" fmla="*/ 5879457 w 5923674"/>
                <a:gd name="connsiteY15" fmla="*/ 2484651 h 2517090"/>
                <a:gd name="connsiteX16" fmla="*/ 5921053 w 5923674"/>
                <a:gd name="connsiteY16" fmla="*/ 2471739 h 2517090"/>
                <a:gd name="connsiteX17" fmla="*/ 5923674 w 5923674"/>
                <a:gd name="connsiteY17" fmla="*/ 2517090 h 2517090"/>
                <a:gd name="connsiteX18" fmla="*/ 0 w 5923674"/>
                <a:gd name="connsiteY18" fmla="*/ 2517090 h 2517090"/>
                <a:gd name="connsiteX19" fmla="*/ 3304 w 5923674"/>
                <a:gd name="connsiteY19" fmla="*/ 2459935 h 2517090"/>
                <a:gd name="connsiteX20" fmla="*/ 3416 w 5923674"/>
                <a:gd name="connsiteY20" fmla="*/ 2459996 h 2517090"/>
                <a:gd name="connsiteX21" fmla="*/ 168124 w 5923674"/>
                <a:gd name="connsiteY21" fmla="*/ 2493249 h 2517090"/>
                <a:gd name="connsiteX22" fmla="*/ 591271 w 5923674"/>
                <a:gd name="connsiteY22" fmla="*/ 2070102 h 2517090"/>
                <a:gd name="connsiteX23" fmla="*/ 253403 w 5923674"/>
                <a:gd name="connsiteY23" fmla="*/ 1655552 h 2517090"/>
                <a:gd name="connsiteX24" fmla="*/ 195909 w 5923674"/>
                <a:gd name="connsiteY24" fmla="*/ 1649756 h 2517090"/>
                <a:gd name="connsiteX25" fmla="*/ 208769 w 5923674"/>
                <a:gd name="connsiteY25" fmla="*/ 1614936 h 2517090"/>
                <a:gd name="connsiteX26" fmla="*/ 607031 w 5923674"/>
                <a:gd name="connsiteY26" fmla="*/ 1004664 h 2517090"/>
                <a:gd name="connsiteX27" fmla="*/ 716969 w 5923674"/>
                <a:gd name="connsiteY27" fmla="*/ 890375 h 2517090"/>
                <a:gd name="connsiteX28" fmla="*/ 730689 w 5923674"/>
                <a:gd name="connsiteY28" fmla="*/ 907004 h 2517090"/>
                <a:gd name="connsiteX29" fmla="*/ 1029899 w 5923674"/>
                <a:gd name="connsiteY29" fmla="*/ 1030941 h 2517090"/>
                <a:gd name="connsiteX30" fmla="*/ 1453046 w 5923674"/>
                <a:gd name="connsiteY30" fmla="*/ 607794 h 2517090"/>
                <a:gd name="connsiteX31" fmla="*/ 1419793 w 5923674"/>
                <a:gd name="connsiteY31" fmla="*/ 443086 h 2517090"/>
                <a:gd name="connsiteX32" fmla="*/ 1387665 w 5923674"/>
                <a:gd name="connsiteY32" fmla="*/ 383894 h 2517090"/>
                <a:gd name="connsiteX33" fmla="*/ 1393695 w 5923674"/>
                <a:gd name="connsiteY33" fmla="*/ 380266 h 2517090"/>
                <a:gd name="connsiteX34" fmla="*/ 2332586 w 5923674"/>
                <a:gd name="connsiteY34" fmla="*/ 47247 h 2517090"/>
                <a:gd name="connsiteX35" fmla="*/ 2396839 w 5923674"/>
                <a:gd name="connsiteY35" fmla="*/ 37179 h 2517090"/>
                <a:gd name="connsiteX36" fmla="*/ 2398261 w 5923674"/>
                <a:gd name="connsiteY36" fmla="*/ 51285 h 2517090"/>
                <a:gd name="connsiteX37" fmla="*/ 2812811 w 5923674"/>
                <a:gd name="connsiteY37" fmla="*/ 389153 h 2517090"/>
                <a:gd name="connsiteX38" fmla="*/ 3227361 w 5923674"/>
                <a:gd name="connsiteY38" fmla="*/ 51285 h 251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23674" h="2517090">
                  <a:moveTo>
                    <a:pt x="3232531" y="0"/>
                  </a:moveTo>
                  <a:lnTo>
                    <a:pt x="3246328" y="570"/>
                  </a:lnTo>
                  <a:cubicBezTo>
                    <a:pt x="3597438" y="29767"/>
                    <a:pt x="3930698" y="112451"/>
                    <a:pt x="4235313" y="239190"/>
                  </a:cubicBezTo>
                  <a:lnTo>
                    <a:pt x="4425521" y="327218"/>
                  </a:lnTo>
                  <a:lnTo>
                    <a:pt x="4389226" y="371209"/>
                  </a:lnTo>
                  <a:cubicBezTo>
                    <a:pt x="4343600" y="438743"/>
                    <a:pt x="4316959" y="520157"/>
                    <a:pt x="4316959" y="607794"/>
                  </a:cubicBezTo>
                  <a:cubicBezTo>
                    <a:pt x="4316959" y="841492"/>
                    <a:pt x="4506408" y="1030941"/>
                    <a:pt x="4740106" y="1030941"/>
                  </a:cubicBezTo>
                  <a:cubicBezTo>
                    <a:pt x="4886167" y="1030941"/>
                    <a:pt x="5014944" y="956938"/>
                    <a:pt x="5090986" y="844380"/>
                  </a:cubicBezTo>
                  <a:lnTo>
                    <a:pt x="5114603" y="800869"/>
                  </a:lnTo>
                  <a:lnTo>
                    <a:pt x="5222263" y="902554"/>
                  </a:lnTo>
                  <a:cubicBezTo>
                    <a:pt x="5411382" y="1096929"/>
                    <a:pt x="5568239" y="1316007"/>
                    <a:pt x="5685602" y="1553472"/>
                  </a:cubicBezTo>
                  <a:lnTo>
                    <a:pt x="5725189" y="1653909"/>
                  </a:lnTo>
                  <a:lnTo>
                    <a:pt x="5708899" y="1655551"/>
                  </a:lnTo>
                  <a:cubicBezTo>
                    <a:pt x="5516078" y="1695008"/>
                    <a:pt x="5371031" y="1865615"/>
                    <a:pt x="5371031" y="2070101"/>
                  </a:cubicBezTo>
                  <a:cubicBezTo>
                    <a:pt x="5371031" y="2303799"/>
                    <a:pt x="5560480" y="2493248"/>
                    <a:pt x="5794178" y="2493248"/>
                  </a:cubicBezTo>
                  <a:cubicBezTo>
                    <a:pt x="5823390" y="2493248"/>
                    <a:pt x="5851911" y="2490288"/>
                    <a:pt x="5879457" y="2484651"/>
                  </a:cubicBezTo>
                  <a:lnTo>
                    <a:pt x="5921053" y="2471739"/>
                  </a:lnTo>
                  <a:lnTo>
                    <a:pt x="5923674" y="2517090"/>
                  </a:lnTo>
                  <a:lnTo>
                    <a:pt x="0" y="2517090"/>
                  </a:lnTo>
                  <a:lnTo>
                    <a:pt x="3304" y="2459935"/>
                  </a:lnTo>
                  <a:lnTo>
                    <a:pt x="3416" y="2459996"/>
                  </a:lnTo>
                  <a:cubicBezTo>
                    <a:pt x="54041" y="2481409"/>
                    <a:pt x="109700" y="2493249"/>
                    <a:pt x="168124" y="2493249"/>
                  </a:cubicBezTo>
                  <a:cubicBezTo>
                    <a:pt x="401822" y="2493249"/>
                    <a:pt x="591271" y="2303800"/>
                    <a:pt x="591271" y="2070102"/>
                  </a:cubicBezTo>
                  <a:cubicBezTo>
                    <a:pt x="591271" y="1865616"/>
                    <a:pt x="446224" y="1695009"/>
                    <a:pt x="253403" y="1655552"/>
                  </a:cubicBezTo>
                  <a:lnTo>
                    <a:pt x="195909" y="1649756"/>
                  </a:lnTo>
                  <a:lnTo>
                    <a:pt x="208769" y="1614936"/>
                  </a:lnTo>
                  <a:cubicBezTo>
                    <a:pt x="309834" y="1394986"/>
                    <a:pt x="444430" y="1189952"/>
                    <a:pt x="607031" y="1004664"/>
                  </a:cubicBezTo>
                  <a:lnTo>
                    <a:pt x="716969" y="890375"/>
                  </a:lnTo>
                  <a:lnTo>
                    <a:pt x="730689" y="907004"/>
                  </a:lnTo>
                  <a:cubicBezTo>
                    <a:pt x="807264" y="983579"/>
                    <a:pt x="913050" y="1030941"/>
                    <a:pt x="1029899" y="1030941"/>
                  </a:cubicBezTo>
                  <a:cubicBezTo>
                    <a:pt x="1263597" y="1030941"/>
                    <a:pt x="1453046" y="841492"/>
                    <a:pt x="1453046" y="607794"/>
                  </a:cubicBezTo>
                  <a:cubicBezTo>
                    <a:pt x="1453046" y="549370"/>
                    <a:pt x="1441206" y="493711"/>
                    <a:pt x="1419793" y="443086"/>
                  </a:cubicBezTo>
                  <a:lnTo>
                    <a:pt x="1387665" y="383894"/>
                  </a:lnTo>
                  <a:lnTo>
                    <a:pt x="1393695" y="380266"/>
                  </a:lnTo>
                  <a:cubicBezTo>
                    <a:pt x="1678014" y="225204"/>
                    <a:pt x="1994576" y="111054"/>
                    <a:pt x="2332586" y="47247"/>
                  </a:cubicBezTo>
                  <a:lnTo>
                    <a:pt x="2396839" y="37179"/>
                  </a:lnTo>
                  <a:lnTo>
                    <a:pt x="2398261" y="51285"/>
                  </a:lnTo>
                  <a:cubicBezTo>
                    <a:pt x="2437718" y="244106"/>
                    <a:pt x="2608326" y="389153"/>
                    <a:pt x="2812811" y="389153"/>
                  </a:cubicBezTo>
                  <a:cubicBezTo>
                    <a:pt x="3017297" y="389153"/>
                    <a:pt x="3187904" y="244106"/>
                    <a:pt x="3227361" y="51285"/>
                  </a:cubicBezTo>
                  <a:close/>
                </a:path>
              </a:pathLst>
            </a:custGeom>
            <a:no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78" y="2596055"/>
              <a:ext cx="1238578" cy="123857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395E7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093" y="2071921"/>
              <a:ext cx="1048269" cy="104826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395E7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4201" y="4016346"/>
              <a:ext cx="912582" cy="91258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87" y="2733355"/>
              <a:ext cx="947827" cy="94782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395E7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5185" y="4003609"/>
              <a:ext cx="1048269" cy="104826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72" y="4492134"/>
              <a:ext cx="2144478" cy="1612294"/>
            </a:xfrm>
            <a:prstGeom prst="rect">
              <a:avLst/>
            </a:prstGeom>
            <a:scene3d>
              <a:camera prst="orthographicFront"/>
              <a:lightRig rig="chilly" dir="t"/>
            </a:scene3d>
          </p:spPr>
        </p:pic>
      </p:grpSp>
      <p:grpSp>
        <p:nvGrpSpPr>
          <p:cNvPr id="14" name="组合 13"/>
          <p:cNvGrpSpPr/>
          <p:nvPr/>
        </p:nvGrpSpPr>
        <p:grpSpPr>
          <a:xfrm>
            <a:off x="605275" y="1985444"/>
            <a:ext cx="5885191" cy="404747"/>
            <a:chOff x="466244" y="2087044"/>
            <a:chExt cx="5885191" cy="404747"/>
          </a:xfrm>
        </p:grpSpPr>
        <p:sp>
          <p:nvSpPr>
            <p:cNvPr id="15" name="椭圆 14"/>
            <p:cNvSpPr/>
            <p:nvPr/>
          </p:nvSpPr>
          <p:spPr>
            <a:xfrm>
              <a:off x="466244" y="2205518"/>
              <a:ext cx="286273" cy="286273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8542" y="2087044"/>
              <a:ext cx="5372893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未能扩展测速功能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5275" y="2860280"/>
            <a:ext cx="5705655" cy="502702"/>
            <a:chOff x="466244" y="2961880"/>
            <a:chExt cx="5705655" cy="502702"/>
          </a:xfrm>
        </p:grpSpPr>
        <p:sp>
          <p:nvSpPr>
            <p:cNvPr id="18" name="椭圆 17"/>
            <p:cNvSpPr/>
            <p:nvPr/>
          </p:nvSpPr>
          <p:spPr>
            <a:xfrm>
              <a:off x="466244" y="3080354"/>
              <a:ext cx="286273" cy="2862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60216" y="2961880"/>
              <a:ext cx="5211683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5275" y="3751132"/>
            <a:ext cx="5723980" cy="502702"/>
            <a:chOff x="466244" y="3852732"/>
            <a:chExt cx="5723980" cy="502702"/>
          </a:xfrm>
        </p:grpSpPr>
        <p:sp>
          <p:nvSpPr>
            <p:cNvPr id="21" name="椭圆 20"/>
            <p:cNvSpPr/>
            <p:nvPr/>
          </p:nvSpPr>
          <p:spPr>
            <a:xfrm>
              <a:off x="466244" y="3900765"/>
              <a:ext cx="286273" cy="286273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78541" y="3852732"/>
              <a:ext cx="5211683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05274" y="4501102"/>
            <a:ext cx="5723981" cy="502702"/>
            <a:chOff x="466243" y="4602702"/>
            <a:chExt cx="5723981" cy="502702"/>
          </a:xfrm>
        </p:grpSpPr>
        <p:sp>
          <p:nvSpPr>
            <p:cNvPr id="27" name="椭圆 26"/>
            <p:cNvSpPr/>
            <p:nvPr/>
          </p:nvSpPr>
          <p:spPr>
            <a:xfrm>
              <a:off x="466243" y="4721176"/>
              <a:ext cx="286273" cy="28627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78541" y="4602702"/>
              <a:ext cx="5211683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5274" y="5321391"/>
            <a:ext cx="5723981" cy="502702"/>
            <a:chOff x="466243" y="5422991"/>
            <a:chExt cx="5723981" cy="502702"/>
          </a:xfrm>
        </p:grpSpPr>
        <p:sp>
          <p:nvSpPr>
            <p:cNvPr id="30" name="椭圆 29"/>
            <p:cNvSpPr/>
            <p:nvPr/>
          </p:nvSpPr>
          <p:spPr>
            <a:xfrm>
              <a:off x="466243" y="5541465"/>
              <a:ext cx="286273" cy="286273"/>
            </a:xfrm>
            <a:prstGeom prst="ellipse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78541" y="5422991"/>
              <a:ext cx="5211683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4617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请在这里添加相应的文字内容，请在这里添加相应的文字内容。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7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35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0652" y="2022122"/>
            <a:ext cx="5932714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附录</a:t>
            </a:r>
            <a:endParaRPr lang="zh-CN" altLang="en-US" sz="4800" dirty="0">
              <a:solidFill>
                <a:srgbClr val="255580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72310" y="1632733"/>
            <a:ext cx="3584652" cy="3592538"/>
            <a:chOff x="3437020" y="5246272"/>
            <a:chExt cx="863676" cy="865576"/>
          </a:xfrm>
        </p:grpSpPr>
        <p:sp>
          <p:nvSpPr>
            <p:cNvPr id="12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rgbClr val="335C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456565"/>
              <a:endParaRPr lang="zh-CN" altLang="en-US" sz="1865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765011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821288"/>
      </p:ext>
    </p:extLst>
  </p:cSld>
  <p:clrMapOvr>
    <a:masterClrMapping/>
  </p:clrMapOvr>
  <p:transition spd="slow" advClick="0" advTm="0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95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94146" y="1632729"/>
            <a:ext cx="3584652" cy="3592542"/>
            <a:chOff x="3437020" y="1033173"/>
            <a:chExt cx="863676" cy="865577"/>
          </a:xfrm>
        </p:grpSpPr>
        <p:sp>
          <p:nvSpPr>
            <p:cNvPr id="4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395E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090652" y="2022122"/>
            <a:ext cx="5932714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395E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拓展</a:t>
            </a:r>
            <a:endParaRPr lang="en-US" altLang="zh-CN" sz="5400" dirty="0">
              <a:solidFill>
                <a:srgbClr val="395E7F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771401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64189" y="622441"/>
            <a:ext cx="1528413" cy="1528413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rgbClr val="255580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565"/>
              <a:endParaRPr lang="zh-CN" altLang="en-US" sz="1865" dirty="0">
                <a:solidFill>
                  <a:prstClr val="white"/>
                </a:solidFill>
                <a:latin typeface="Arial" panose="020B0604020202090204"/>
                <a:ea typeface="微软雅黑"/>
              </a:endParaRPr>
            </a:p>
          </p:txBody>
        </p:sp>
        <p:sp>
          <p:nvSpPr>
            <p:cNvPr id="5" name="TextBox 145"/>
            <p:cNvSpPr txBox="1"/>
            <p:nvPr/>
          </p:nvSpPr>
          <p:spPr>
            <a:xfrm>
              <a:off x="1679041" y="396413"/>
              <a:ext cx="1189310" cy="563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565"/>
              <a:r>
                <a:rPr lang="zh-CN" altLang="en-US" sz="3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" name="TextBox 146"/>
            <p:cNvSpPr txBox="1"/>
            <p:nvPr/>
          </p:nvSpPr>
          <p:spPr>
            <a:xfrm>
              <a:off x="1638153" y="937949"/>
              <a:ext cx="1263808" cy="277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565"/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5"/>
          <p:cNvSpPr/>
          <p:nvPr/>
        </p:nvSpPr>
        <p:spPr bwMode="auto">
          <a:xfrm>
            <a:off x="3177" y="3017035"/>
            <a:ext cx="12188825" cy="1446568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23548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456565"/>
            <a:endParaRPr lang="zh-CN" altLang="en-US" sz="1865">
              <a:solidFill>
                <a:prstClr val="black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8" name="矩形 30"/>
          <p:cNvSpPr>
            <a:spLocks noChangeArrowheads="1"/>
          </p:cNvSpPr>
          <p:nvPr/>
        </p:nvSpPr>
        <p:spPr bwMode="auto">
          <a:xfrm>
            <a:off x="838200" y="4910231"/>
            <a:ext cx="1600200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456565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产品设计理念和要求</a:t>
            </a:r>
          </a:p>
        </p:txBody>
      </p:sp>
      <p:sp>
        <p:nvSpPr>
          <p:cNvPr id="10" name="矩形 68"/>
          <p:cNvSpPr>
            <a:spLocks noChangeArrowheads="1"/>
          </p:cNvSpPr>
          <p:nvPr/>
        </p:nvSpPr>
        <p:spPr bwMode="auto">
          <a:xfrm>
            <a:off x="6950656" y="2037620"/>
            <a:ext cx="2092243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456565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测试与结果分析</a:t>
            </a:r>
          </a:p>
        </p:txBody>
      </p:sp>
      <p:sp>
        <p:nvSpPr>
          <p:cNvPr id="11" name="矩形 64"/>
          <p:cNvSpPr>
            <a:spLocks noChangeArrowheads="1"/>
          </p:cNvSpPr>
          <p:nvPr/>
        </p:nvSpPr>
        <p:spPr bwMode="auto">
          <a:xfrm>
            <a:off x="2692604" y="3153440"/>
            <a:ext cx="2068801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456565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产品功能及性能指标</a:t>
            </a:r>
          </a:p>
        </p:txBody>
      </p:sp>
      <p:sp>
        <p:nvSpPr>
          <p:cNvPr id="12" name="矩形 66"/>
          <p:cNvSpPr>
            <a:spLocks noChangeArrowheads="1"/>
          </p:cNvSpPr>
          <p:nvPr/>
        </p:nvSpPr>
        <p:spPr bwMode="auto">
          <a:xfrm>
            <a:off x="4504554" y="4375958"/>
            <a:ext cx="2700245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456565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关键技术与实践难点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88011" y="3675719"/>
            <a:ext cx="999564" cy="1001764"/>
            <a:chOff x="3437020" y="1033173"/>
            <a:chExt cx="863676" cy="865577"/>
          </a:xfrm>
        </p:grpSpPr>
        <p:sp>
          <p:nvSpPr>
            <p:cNvPr id="14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395E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16" name="矩形 68"/>
          <p:cNvSpPr>
            <a:spLocks noChangeArrowheads="1"/>
          </p:cNvSpPr>
          <p:nvPr/>
        </p:nvSpPr>
        <p:spPr bwMode="auto">
          <a:xfrm>
            <a:off x="9040449" y="4141043"/>
            <a:ext cx="2651547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456565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不足与改进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240691" y="3843014"/>
            <a:ext cx="999564" cy="1001764"/>
            <a:chOff x="3437020" y="2074814"/>
            <a:chExt cx="863676" cy="865577"/>
          </a:xfrm>
        </p:grpSpPr>
        <p:sp>
          <p:nvSpPr>
            <p:cNvPr id="18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rgbClr val="385D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316873" y="3137515"/>
            <a:ext cx="999564" cy="999925"/>
            <a:chOff x="3437020" y="3157655"/>
            <a:chExt cx="863676" cy="863988"/>
          </a:xfrm>
        </p:grpSpPr>
        <p:sp>
          <p:nvSpPr>
            <p:cNvPr id="21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rgbClr val="385D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23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529563" y="2650283"/>
            <a:ext cx="999564" cy="1001763"/>
            <a:chOff x="3437020" y="4201727"/>
            <a:chExt cx="863676" cy="865576"/>
          </a:xfrm>
        </p:grpSpPr>
        <p:sp>
          <p:nvSpPr>
            <p:cNvPr id="29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rgbClr val="385D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31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2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3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4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6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7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9858482" y="2882545"/>
            <a:ext cx="999564" cy="1001763"/>
            <a:chOff x="3437020" y="5246272"/>
            <a:chExt cx="863676" cy="865576"/>
          </a:xfrm>
        </p:grpSpPr>
        <p:sp>
          <p:nvSpPr>
            <p:cNvPr id="39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rgbClr val="385D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456565"/>
              <a:endParaRPr lang="zh-CN" altLang="en-US" sz="1865">
                <a:solidFill>
                  <a:prstClr val="black"/>
                </a:solidFill>
                <a:latin typeface="Arial" panose="020B0604020202090204"/>
                <a:ea typeface="微软雅黑"/>
              </a:endParaRPr>
            </a:p>
          </p:txBody>
        </p:sp>
      </p:grp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  <p:bldP spid="11" grpId="0"/>
      <p:bldP spid="1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5" y="1554151"/>
            <a:ext cx="4306503" cy="4434902"/>
          </a:xfrm>
          <a:prstGeom prst="rect">
            <a:avLst/>
          </a:prstGeom>
        </p:spPr>
      </p:pic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产品概述与产品要求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51502" y="346319"/>
            <a:ext cx="467216" cy="468245"/>
            <a:chOff x="3437020" y="2074814"/>
            <a:chExt cx="863676" cy="865577"/>
          </a:xfrm>
        </p:grpSpPr>
        <p:sp>
          <p:nvSpPr>
            <p:cNvPr id="10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15058" y="2011811"/>
            <a:ext cx="5805488" cy="1498600"/>
          </a:xfrm>
          <a:prstGeom prst="rect">
            <a:avLst/>
          </a:prstGeom>
          <a:solidFill>
            <a:srgbClr val="395E7F">
              <a:alpha val="67842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824495" y="2469011"/>
            <a:ext cx="4233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一个有可调节多档风速的电扇，并可以显示当前风扇的风速档数。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601466" y="3771602"/>
            <a:ext cx="4635500" cy="167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设计一个可以调速的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步进电机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，且可以显示速度档位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90204" pitchFamily="34" charset="0"/>
              </a:rPr>
              <a:t>工作原理：每输入一个电脉冲，电动机转动一个角度前进一步。它输出的角位移与输入的脉冲数成正比、转速与脉冲频率成正比。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Arial" panose="020B0604020202090204" pitchFamily="34" charset="0"/>
              </a:rPr>
              <a:t>改变四个绕组通电的顺序，电机就会反转。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Arial" panose="020B0604020202090204" pitchFamily="34" charset="0"/>
              </a:rPr>
              <a:t>改变四个绕组通电的频率，电机就会加减速。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3414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Q录屏20220520130318">
            <a:hlinkClick r:id="" action="ppaction://media"/>
            <a:extLst>
              <a:ext uri="{FF2B5EF4-FFF2-40B4-BE49-F238E27FC236}">
                <a16:creationId xmlns:a16="http://schemas.microsoft.com/office/drawing/2014/main" id="{8EE7ADF9-5E81-46C4-8532-74DD3EF4F5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4038" y="1438275"/>
            <a:ext cx="8663924" cy="42465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B15F122-7986-4169-A96C-C693C171BD44}"/>
              </a:ext>
            </a:extLst>
          </p:cNvPr>
          <p:cNvSpPr txBox="1"/>
          <p:nvPr/>
        </p:nvSpPr>
        <p:spPr>
          <a:xfrm>
            <a:off x="1764038" y="828675"/>
            <a:ext cx="1580882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latin typeface="Arial" panose="020B0604020202090204" pitchFamily="34" charset="0"/>
                <a:ea typeface="微软雅黑" panose="020B0503020204020204" pitchFamily="34" charset="-122"/>
              </a:rPr>
              <a:t>Proteus</a:t>
            </a:r>
            <a:r>
              <a:rPr lang="zh-CN" altLang="en-US" sz="2000" dirty="0">
                <a:latin typeface="Arial" panose="020B0604020202090204" pitchFamily="34" charset="0"/>
                <a:ea typeface="微软雅黑" panose="020B0503020204020204" pitchFamily="34" charset="-122"/>
              </a:rPr>
              <a:t>仿真</a:t>
            </a:r>
          </a:p>
        </p:txBody>
      </p:sp>
    </p:spTree>
    <p:extLst>
      <p:ext uri="{BB962C8B-B14F-4D97-AF65-F5344CB8AC3E}">
        <p14:creationId xmlns:p14="http://schemas.microsoft.com/office/powerpoint/2010/main" val="38270763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1D831D-DBEB-4379-88F5-D853A3FE001E}"/>
              </a:ext>
            </a:extLst>
          </p:cNvPr>
          <p:cNvSpPr txBox="1"/>
          <p:nvPr/>
        </p:nvSpPr>
        <p:spPr>
          <a:xfrm>
            <a:off x="1057275" y="752475"/>
            <a:ext cx="1400175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程序源代码</a:t>
            </a:r>
            <a:endParaRPr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21D64-4A4F-4E15-8214-68A7E0AA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417034"/>
            <a:ext cx="5483763" cy="50193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354EB1-3958-4AA3-A1EA-05F15E7B8CD5}"/>
              </a:ext>
            </a:extLst>
          </p:cNvPr>
          <p:cNvSpPr txBox="1"/>
          <p:nvPr/>
        </p:nvSpPr>
        <p:spPr>
          <a:xfrm>
            <a:off x="990600" y="1120854"/>
            <a:ext cx="5032147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各标识符定义，给出各中断入口地址并启动计时器、外部中断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6B8AEE-5072-4672-8C9D-2926FE195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82" y="1417034"/>
            <a:ext cx="4714286" cy="48190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142865-F1E2-4C51-88CC-7A929A77965C}"/>
              </a:ext>
            </a:extLst>
          </p:cNvPr>
          <p:cNvSpPr txBox="1"/>
          <p:nvPr/>
        </p:nvSpPr>
        <p:spPr>
          <a:xfrm>
            <a:off x="6834482" y="1084754"/>
            <a:ext cx="6115050" cy="380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Arial" panose="020B0604020202090204" pitchFamily="34" charset="0"/>
                <a:ea typeface="微软雅黑" panose="020B0503020204020204" pitchFamily="34" charset="-122"/>
              </a:rPr>
              <a:t>数码管显示的初始化</a:t>
            </a:r>
          </a:p>
        </p:txBody>
      </p:sp>
    </p:spTree>
    <p:extLst>
      <p:ext uri="{BB962C8B-B14F-4D97-AF65-F5344CB8AC3E}">
        <p14:creationId xmlns:p14="http://schemas.microsoft.com/office/powerpoint/2010/main" val="1788560482"/>
      </p:ext>
    </p:extLst>
  </p:cSld>
  <p:clrMapOvr>
    <a:masterClrMapping/>
  </p:clrMapOvr>
  <p:transition spd="slow" advClick="0" advTm="0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F87659-B9B8-4887-882C-3C2A6EA61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9" y="571894"/>
            <a:ext cx="5387376" cy="60860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37E444-32E0-4816-8AB8-8A9C612C640F}"/>
              </a:ext>
            </a:extLst>
          </p:cNvPr>
          <p:cNvSpPr txBox="1"/>
          <p:nvPr/>
        </p:nvSpPr>
        <p:spPr>
          <a:xfrm>
            <a:off x="466725" y="227184"/>
            <a:ext cx="2000250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定时器中断程序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7C7BDB-92BB-41F5-94E2-C976D62B7B97}"/>
              </a:ext>
            </a:extLst>
          </p:cNvPr>
          <p:cNvSpPr txBox="1"/>
          <p:nvPr/>
        </p:nvSpPr>
        <p:spPr>
          <a:xfrm>
            <a:off x="7038975" y="2495550"/>
            <a:ext cx="3609975" cy="90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SPEED</a:t>
            </a: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（速度档位）越大，</a:t>
            </a:r>
            <a:r>
              <a: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COUNT</a:t>
            </a: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（计时次数）越小，对应的计时越短，即两次脉冲之间的时间越短，电机转速越大</a:t>
            </a:r>
          </a:p>
        </p:txBody>
      </p:sp>
    </p:spTree>
    <p:extLst>
      <p:ext uri="{BB962C8B-B14F-4D97-AF65-F5344CB8AC3E}">
        <p14:creationId xmlns:p14="http://schemas.microsoft.com/office/powerpoint/2010/main" val="3036833201"/>
      </p:ext>
    </p:extLst>
  </p:cSld>
  <p:clrMapOvr>
    <a:masterClrMapping/>
  </p:clrMapOvr>
  <p:transition spd="slow" advClick="0" advTm="0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3A5B44-C42B-4950-B236-158EDE90D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4" y="857599"/>
            <a:ext cx="9228571" cy="55809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D25D84-D491-4AEA-A42A-087D44F99D53}"/>
              </a:ext>
            </a:extLst>
          </p:cNvPr>
          <p:cNvSpPr txBox="1"/>
          <p:nvPr/>
        </p:nvSpPr>
        <p:spPr>
          <a:xfrm>
            <a:off x="529214" y="512889"/>
            <a:ext cx="144142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加减速中断程序</a:t>
            </a:r>
          </a:p>
        </p:txBody>
      </p:sp>
    </p:spTree>
    <p:extLst>
      <p:ext uri="{BB962C8B-B14F-4D97-AF65-F5344CB8AC3E}">
        <p14:creationId xmlns:p14="http://schemas.microsoft.com/office/powerpoint/2010/main" val="1497925077"/>
      </p:ext>
    </p:extLst>
  </p:cSld>
  <p:clrMapOvr>
    <a:masterClrMapping/>
  </p:clrMapOvr>
  <p:transition spd="slow" advClick="0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7607A2-1B54-46FC-8283-F592F063D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" y="1181233"/>
            <a:ext cx="8876190" cy="21333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45F51E-3B7B-49F7-A414-AF7B0688DA9D}"/>
              </a:ext>
            </a:extLst>
          </p:cNvPr>
          <p:cNvSpPr txBox="1"/>
          <p:nvPr/>
        </p:nvSpPr>
        <p:spPr>
          <a:xfrm>
            <a:off x="533954" y="723900"/>
            <a:ext cx="6685995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SPEED</a:t>
            </a: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COUNT</a:t>
            </a: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一一对应的表格，数码管显示所用的表格及延时程序</a:t>
            </a:r>
          </a:p>
        </p:txBody>
      </p:sp>
    </p:spTree>
    <p:extLst>
      <p:ext uri="{BB962C8B-B14F-4D97-AF65-F5344CB8AC3E}">
        <p14:creationId xmlns:p14="http://schemas.microsoft.com/office/powerpoint/2010/main" val="2313428831"/>
      </p:ext>
    </p:extLst>
  </p:cSld>
  <p:clrMapOvr>
    <a:masterClrMapping/>
  </p:clrMapOvr>
  <p:transition spd="slow" advClick="0" advTm="0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24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1"/>
            </p:custDataLst>
          </p:nvPr>
        </p:nvSpPr>
        <p:spPr>
          <a:xfrm>
            <a:off x="182002" y="2469555"/>
            <a:ext cx="11827994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540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defRPr>
            </a:lvl1pPr>
          </a:lstStyle>
          <a:p>
            <a:r>
              <a:rPr lang="zh-CN" altLang="en-US" sz="7200" dirty="0">
                <a:solidFill>
                  <a:srgbClr val="3B5F80"/>
                </a:solidFill>
              </a:rPr>
              <a:t>电机驱动与速度控制</a:t>
            </a:r>
          </a:p>
        </p:txBody>
      </p:sp>
      <p:sp>
        <p:nvSpPr>
          <p:cNvPr id="8" name="PA_文本框 28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2"/>
            </p:custDataLst>
          </p:nvPr>
        </p:nvSpPr>
        <p:spPr>
          <a:xfrm>
            <a:off x="4203663" y="5083694"/>
            <a:ext cx="800219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曹知寒</a:t>
            </a:r>
          </a:p>
        </p:txBody>
      </p:sp>
      <p:sp>
        <p:nvSpPr>
          <p:cNvPr id="9" name="PA_文本框 29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<p:cNvSpPr txBox="1"/>
          <p:nvPr>
            <p:custDataLst>
              <p:tags r:id="rId3"/>
            </p:custDataLst>
          </p:nvPr>
        </p:nvSpPr>
        <p:spPr>
          <a:xfrm>
            <a:off x="6615650" y="5076404"/>
            <a:ext cx="2644459" cy="3371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苟栩宁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816544" y="4186521"/>
            <a:ext cx="5250889" cy="501116"/>
            <a:chOff x="3548596" y="4754713"/>
            <a:chExt cx="5250889" cy="501116"/>
          </a:xfrm>
        </p:grpSpPr>
        <p:sp>
          <p:nvSpPr>
            <p:cNvPr id="5" name="PA_任意多边形 30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4"/>
              </p:custDataLst>
            </p:nvPr>
          </p:nvSpPr>
          <p:spPr>
            <a:xfrm>
              <a:off x="3548596" y="5059717"/>
              <a:ext cx="1129553" cy="0"/>
            </a:xfrm>
            <a:custGeom>
              <a:avLst/>
              <a:gdLst>
                <a:gd name="connsiteX0" fmla="*/ 1129553 w 1129553"/>
                <a:gd name="connsiteY0" fmla="*/ 0 h 0"/>
                <a:gd name="connsiteX1" fmla="*/ 0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112955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325B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220F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PA_任意多边形 31" descr="e7d195523061f1c07f83f732a5522b9b3ebe164d7250580aEF66DE1A1ABCD1416532D3433F8BE1C4DD26AF8C595CA3B8FBFFDC471B28313D41FC0B29AEB12651AEAC05881CD0265D4CB30185DEC2EB287A3DCBE2E99F13933C1E803DDF331C0150FEA0675F290631D1EDC3C927CD0AA74DD8F417A5B73495B4C9A5AA47CFEB588A1D25B820586C98"/>
            <p:cNvSpPr/>
            <p:nvPr>
              <p:custDataLst>
                <p:tags r:id="rId5"/>
              </p:custDataLst>
            </p:nvPr>
          </p:nvSpPr>
          <p:spPr>
            <a:xfrm>
              <a:off x="7669932" y="5059717"/>
              <a:ext cx="1129553" cy="0"/>
            </a:xfrm>
            <a:custGeom>
              <a:avLst/>
              <a:gdLst>
                <a:gd name="connsiteX0" fmla="*/ 1129553 w 1129553"/>
                <a:gd name="connsiteY0" fmla="*/ 0 h 0"/>
                <a:gd name="connsiteX1" fmla="*/ 0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1129553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325B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0220F"/>
                </a:solidFill>
                <a:latin typeface="Tw Cen MT" panose="020B06020201040206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4314713" y="4754713"/>
              <a:ext cx="3401042" cy="501116"/>
            </a:xfrm>
            <a:prstGeom prst="roundRect">
              <a:avLst>
                <a:gd name="adj" fmla="val 32163"/>
              </a:avLst>
            </a:prstGeom>
            <a:solidFill>
              <a:srgbClr val="335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Tw Cen MT" panose="020B0602020104020603" pitchFamily="34" charset="0"/>
                  <a:ea typeface="微软雅黑" panose="020B0503020204020204" pitchFamily="34" charset="-122"/>
                </a:rPr>
                <a:t>电子科技大学机械与电气工程学院 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69" y="842574"/>
            <a:ext cx="1622260" cy="16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63122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95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94146" y="1632729"/>
            <a:ext cx="3584652" cy="3592542"/>
            <a:chOff x="3437020" y="1033173"/>
            <a:chExt cx="863676" cy="865577"/>
          </a:xfrm>
        </p:grpSpPr>
        <p:sp>
          <p:nvSpPr>
            <p:cNvPr id="4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395E7F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090652" y="2022122"/>
            <a:ext cx="5932714" cy="214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395E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第一部分</a:t>
            </a:r>
            <a:endParaRPr lang="en-US" altLang="zh-CN" sz="5400" dirty="0">
              <a:solidFill>
                <a:srgbClr val="395E7F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395E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产品概述和要求</a:t>
            </a: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75" y="1554151"/>
            <a:ext cx="4306503" cy="4434902"/>
          </a:xfrm>
          <a:prstGeom prst="rect">
            <a:avLst/>
          </a:prstGeom>
        </p:spPr>
      </p:pic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产品概述与产品要求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51502" y="346319"/>
            <a:ext cx="467216" cy="468245"/>
            <a:chOff x="3437020" y="2074814"/>
            <a:chExt cx="863676" cy="865577"/>
          </a:xfrm>
        </p:grpSpPr>
        <p:sp>
          <p:nvSpPr>
            <p:cNvPr id="10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15058" y="2011811"/>
            <a:ext cx="5805488" cy="1498600"/>
          </a:xfrm>
          <a:prstGeom prst="rect">
            <a:avLst/>
          </a:prstGeom>
          <a:solidFill>
            <a:srgbClr val="395E7F">
              <a:alpha val="67842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824495" y="2469011"/>
            <a:ext cx="42338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 dirty="0">
                <a:solidFill>
                  <a:schemeClr val="bg1"/>
                </a:solidFill>
                <a:latin typeface="+mn-ea"/>
                <a:ea typeface="+mn-ea"/>
              </a:rPr>
              <a:t>一个有可调节多档风速的电扇，并可以显示当前风扇的风速。</a:t>
            </a:r>
            <a:endParaRPr lang="en-US" altLang="zh-CN" sz="16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615058" y="4630395"/>
            <a:ext cx="4635500" cy="37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设计一个可以调速的直流驱动电机，且可以显示速度档位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35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0652" y="2022122"/>
            <a:ext cx="5932714" cy="322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第二部分</a:t>
            </a:r>
            <a:endParaRPr lang="en-US" altLang="zh-CN" sz="5400" dirty="0">
              <a:solidFill>
                <a:srgbClr val="255580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产品功能与性能指标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72310" y="1632729"/>
            <a:ext cx="3584652" cy="3592542"/>
            <a:chOff x="3437020" y="2074814"/>
            <a:chExt cx="863676" cy="865577"/>
          </a:xfrm>
        </p:grpSpPr>
        <p:sp>
          <p:nvSpPr>
            <p:cNvPr id="12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rgbClr val="335C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83" y="3434347"/>
            <a:ext cx="3897884" cy="322459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35632" y="346319"/>
            <a:ext cx="467216" cy="468245"/>
            <a:chOff x="3437020" y="1033173"/>
            <a:chExt cx="863676" cy="865577"/>
          </a:xfrm>
        </p:grpSpPr>
        <p:sp>
          <p:nvSpPr>
            <p:cNvPr id="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11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产品功能与性能指标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93920" y="2496730"/>
            <a:ext cx="2239433" cy="2182283"/>
            <a:chOff x="1193920" y="2496730"/>
            <a:chExt cx="2239433" cy="2182283"/>
          </a:xfrm>
        </p:grpSpPr>
        <p:sp>
          <p:nvSpPr>
            <p:cNvPr id="13" name="Rectangle 62"/>
            <p:cNvSpPr>
              <a:spLocks noChangeArrowheads="1"/>
            </p:cNvSpPr>
            <p:nvPr/>
          </p:nvSpPr>
          <p:spPr bwMode="auto">
            <a:xfrm>
              <a:off x="1193920" y="2496730"/>
              <a:ext cx="2239433" cy="2182283"/>
            </a:xfrm>
            <a:prstGeom prst="rect">
              <a:avLst/>
            </a:prstGeom>
            <a:solidFill>
              <a:srgbClr val="335C80"/>
            </a:solidFill>
            <a:ln>
              <a:noFill/>
            </a:ln>
          </p:spPr>
          <p:txBody>
            <a:bodyPr/>
            <a:lstStyle/>
            <a:p>
              <a:pPr defTabSz="1218565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Freeform 80"/>
            <p:cNvSpPr>
              <a:spLocks noEditPoints="1"/>
            </p:cNvSpPr>
            <p:nvPr/>
          </p:nvSpPr>
          <p:spPr bwMode="auto">
            <a:xfrm flipH="1">
              <a:off x="2025651" y="3982511"/>
              <a:ext cx="520700" cy="400110"/>
            </a:xfrm>
            <a:custGeom>
              <a:avLst/>
              <a:gdLst>
                <a:gd name="T0" fmla="*/ 6 w 147"/>
                <a:gd name="T1" fmla="*/ 0 h 122"/>
                <a:gd name="T2" fmla="*/ 6 w 147"/>
                <a:gd name="T3" fmla="*/ 0 h 122"/>
                <a:gd name="T4" fmla="*/ 141 w 147"/>
                <a:gd name="T5" fmla="*/ 0 h 122"/>
                <a:gd name="T6" fmla="*/ 147 w 147"/>
                <a:gd name="T7" fmla="*/ 5 h 122"/>
                <a:gd name="T8" fmla="*/ 147 w 147"/>
                <a:gd name="T9" fmla="*/ 5 h 122"/>
                <a:gd name="T10" fmla="*/ 147 w 147"/>
                <a:gd name="T11" fmla="*/ 103 h 122"/>
                <a:gd name="T12" fmla="*/ 141 w 147"/>
                <a:gd name="T13" fmla="*/ 108 h 122"/>
                <a:gd name="T14" fmla="*/ 141 w 147"/>
                <a:gd name="T15" fmla="*/ 108 h 122"/>
                <a:gd name="T16" fmla="*/ 79 w 147"/>
                <a:gd name="T17" fmla="*/ 108 h 122"/>
                <a:gd name="T18" fmla="*/ 79 w 147"/>
                <a:gd name="T19" fmla="*/ 115 h 122"/>
                <a:gd name="T20" fmla="*/ 79 w 147"/>
                <a:gd name="T21" fmla="*/ 115 h 122"/>
                <a:gd name="T22" fmla="*/ 110 w 147"/>
                <a:gd name="T23" fmla="*/ 115 h 122"/>
                <a:gd name="T24" fmla="*/ 114 w 147"/>
                <a:gd name="T25" fmla="*/ 119 h 122"/>
                <a:gd name="T26" fmla="*/ 110 w 147"/>
                <a:gd name="T27" fmla="*/ 122 h 122"/>
                <a:gd name="T28" fmla="*/ 36 w 147"/>
                <a:gd name="T29" fmla="*/ 122 h 122"/>
                <a:gd name="T30" fmla="*/ 33 w 147"/>
                <a:gd name="T31" fmla="*/ 119 h 122"/>
                <a:gd name="T32" fmla="*/ 36 w 147"/>
                <a:gd name="T33" fmla="*/ 115 h 122"/>
                <a:gd name="T34" fmla="*/ 68 w 147"/>
                <a:gd name="T35" fmla="*/ 115 h 122"/>
                <a:gd name="T36" fmla="*/ 68 w 147"/>
                <a:gd name="T37" fmla="*/ 115 h 122"/>
                <a:gd name="T38" fmla="*/ 68 w 147"/>
                <a:gd name="T39" fmla="*/ 108 h 122"/>
                <a:gd name="T40" fmla="*/ 6 w 147"/>
                <a:gd name="T41" fmla="*/ 108 h 122"/>
                <a:gd name="T42" fmla="*/ 0 w 147"/>
                <a:gd name="T43" fmla="*/ 103 h 122"/>
                <a:gd name="T44" fmla="*/ 0 w 147"/>
                <a:gd name="T45" fmla="*/ 103 h 122"/>
                <a:gd name="T46" fmla="*/ 0 w 147"/>
                <a:gd name="T47" fmla="*/ 5 h 122"/>
                <a:gd name="T48" fmla="*/ 6 w 147"/>
                <a:gd name="T49" fmla="*/ 0 h 122"/>
                <a:gd name="T50" fmla="*/ 125 w 147"/>
                <a:gd name="T51" fmla="*/ 81 h 122"/>
                <a:gd name="T52" fmla="*/ 125 w 147"/>
                <a:gd name="T53" fmla="*/ 81 h 122"/>
                <a:gd name="T54" fmla="*/ 131 w 147"/>
                <a:gd name="T55" fmla="*/ 87 h 122"/>
                <a:gd name="T56" fmla="*/ 125 w 147"/>
                <a:gd name="T57" fmla="*/ 93 h 122"/>
                <a:gd name="T58" fmla="*/ 120 w 147"/>
                <a:gd name="T59" fmla="*/ 87 h 122"/>
                <a:gd name="T60" fmla="*/ 125 w 147"/>
                <a:gd name="T61" fmla="*/ 81 h 122"/>
                <a:gd name="T62" fmla="*/ 135 w 147"/>
                <a:gd name="T63" fmla="*/ 11 h 122"/>
                <a:gd name="T64" fmla="*/ 135 w 147"/>
                <a:gd name="T65" fmla="*/ 11 h 122"/>
                <a:gd name="T66" fmla="*/ 11 w 147"/>
                <a:gd name="T67" fmla="*/ 11 h 122"/>
                <a:gd name="T68" fmla="*/ 11 w 147"/>
                <a:gd name="T69" fmla="*/ 97 h 122"/>
                <a:gd name="T70" fmla="*/ 135 w 147"/>
                <a:gd name="T71" fmla="*/ 97 h 122"/>
                <a:gd name="T72" fmla="*/ 135 w 147"/>
                <a:gd name="T73" fmla="*/ 1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2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4" y="0"/>
                    <a:pt x="147" y="2"/>
                    <a:pt x="147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06"/>
                    <a:pt x="144" y="108"/>
                    <a:pt x="141" y="108"/>
                  </a:cubicBezTo>
                  <a:cubicBezTo>
                    <a:pt x="141" y="108"/>
                    <a:pt x="141" y="108"/>
                    <a:pt x="141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2" y="115"/>
                    <a:pt x="114" y="117"/>
                    <a:pt x="114" y="119"/>
                  </a:cubicBezTo>
                  <a:cubicBezTo>
                    <a:pt x="114" y="120"/>
                    <a:pt x="112" y="122"/>
                    <a:pt x="110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3" y="120"/>
                    <a:pt x="33" y="119"/>
                  </a:cubicBezTo>
                  <a:cubicBezTo>
                    <a:pt x="33" y="117"/>
                    <a:pt x="35" y="115"/>
                    <a:pt x="36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  <a:moveTo>
                    <a:pt x="125" y="81"/>
                  </a:moveTo>
                  <a:cubicBezTo>
                    <a:pt x="125" y="81"/>
                    <a:pt x="125" y="81"/>
                    <a:pt x="125" y="81"/>
                  </a:cubicBezTo>
                  <a:cubicBezTo>
                    <a:pt x="129" y="81"/>
                    <a:pt x="131" y="84"/>
                    <a:pt x="131" y="87"/>
                  </a:cubicBezTo>
                  <a:cubicBezTo>
                    <a:pt x="131" y="90"/>
                    <a:pt x="129" y="93"/>
                    <a:pt x="125" y="93"/>
                  </a:cubicBezTo>
                  <a:cubicBezTo>
                    <a:pt x="122" y="93"/>
                    <a:pt x="120" y="90"/>
                    <a:pt x="120" y="87"/>
                  </a:cubicBezTo>
                  <a:cubicBezTo>
                    <a:pt x="120" y="84"/>
                    <a:pt x="122" y="81"/>
                    <a:pt x="125" y="81"/>
                  </a:cubicBezTo>
                  <a:close/>
                  <a:moveTo>
                    <a:pt x="135" y="11"/>
                  </a:moveTo>
                  <a:cubicBezTo>
                    <a:pt x="135" y="11"/>
                    <a:pt x="135" y="11"/>
                    <a:pt x="135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40"/>
                    <a:pt x="11" y="68"/>
                    <a:pt x="11" y="97"/>
                  </a:cubicBezTo>
                  <a:cubicBezTo>
                    <a:pt x="53" y="97"/>
                    <a:pt x="94" y="97"/>
                    <a:pt x="135" y="97"/>
                  </a:cubicBezTo>
                  <a:cubicBezTo>
                    <a:pt x="135" y="68"/>
                    <a:pt x="135" y="40"/>
                    <a:pt x="13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8565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" name="文本框 14"/>
            <p:cNvSpPr txBox="1">
              <a:spLocks noChangeArrowheads="1"/>
            </p:cNvSpPr>
            <p:nvPr/>
          </p:nvSpPr>
          <p:spPr bwMode="auto">
            <a:xfrm>
              <a:off x="1222230" y="3035798"/>
              <a:ext cx="2184400" cy="1104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电机持续通电时为全速，将全速分为</a:t>
              </a:r>
              <a:r>
                <a:rPr lang="en-US" altLang="zh-CN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5</a:t>
              </a:r>
              <a:r>
                <a:rPr lang="zh-CN" altLang="en-US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等分，每等分为一档，每加一次速度就加一档</a:t>
              </a:r>
            </a:p>
          </p:txBody>
        </p:sp>
        <p:sp>
          <p:nvSpPr>
            <p:cNvPr id="34" name="文本框 15"/>
            <p:cNvSpPr txBox="1">
              <a:spLocks noChangeArrowheads="1"/>
            </p:cNvSpPr>
            <p:nvPr/>
          </p:nvSpPr>
          <p:spPr bwMode="auto">
            <a:xfrm>
              <a:off x="1380529" y="2675435"/>
              <a:ext cx="18662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sym typeface="Arial" panose="020B0604020202090204" pitchFamily="34" charset="0"/>
                </a:rPr>
                <a:t>电机的</a:t>
              </a:r>
              <a:r>
                <a:rPr lang="en-US" altLang="zh-CN" sz="2000" b="1" dirty="0">
                  <a:solidFill>
                    <a:schemeClr val="bg1"/>
                  </a:solidFill>
                  <a:sym typeface="Arial" panose="020B0604020202090204" pitchFamily="34" charset="0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sym typeface="Arial" panose="020B0604020202090204" pitchFamily="34" charset="0"/>
                </a:rPr>
                <a:t>档速度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49378" y="2538943"/>
            <a:ext cx="2239433" cy="2182283"/>
            <a:chOff x="6235701" y="2538943"/>
            <a:chExt cx="2239433" cy="2182283"/>
          </a:xfrm>
        </p:grpSpPr>
        <p:sp>
          <p:nvSpPr>
            <p:cNvPr id="17" name="Rectangle 66"/>
            <p:cNvSpPr>
              <a:spLocks noChangeArrowheads="1"/>
            </p:cNvSpPr>
            <p:nvPr/>
          </p:nvSpPr>
          <p:spPr bwMode="auto">
            <a:xfrm>
              <a:off x="6235701" y="2538943"/>
              <a:ext cx="2239433" cy="2182283"/>
            </a:xfrm>
            <a:prstGeom prst="rect">
              <a:avLst/>
            </a:prstGeom>
            <a:solidFill>
              <a:srgbClr val="335C80"/>
            </a:solidFill>
            <a:ln>
              <a:noFill/>
            </a:ln>
          </p:spPr>
          <p:txBody>
            <a:bodyPr/>
            <a:lstStyle/>
            <a:p>
              <a:pPr defTabSz="1218565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Freeform 78"/>
            <p:cNvSpPr>
              <a:spLocks noEditPoints="1"/>
            </p:cNvSpPr>
            <p:nvPr/>
          </p:nvSpPr>
          <p:spPr bwMode="auto">
            <a:xfrm flipH="1">
              <a:off x="7112000" y="3986743"/>
              <a:ext cx="524933" cy="419100"/>
            </a:xfrm>
            <a:custGeom>
              <a:avLst/>
              <a:gdLst>
                <a:gd name="T0" fmla="*/ 127 w 147"/>
                <a:gd name="T1" fmla="*/ 45 h 119"/>
                <a:gd name="T2" fmla="*/ 116 w 147"/>
                <a:gd name="T3" fmla="*/ 45 h 119"/>
                <a:gd name="T4" fmla="*/ 35 w 147"/>
                <a:gd name="T5" fmla="*/ 18 h 119"/>
                <a:gd name="T6" fmla="*/ 17 w 147"/>
                <a:gd name="T7" fmla="*/ 18 h 119"/>
                <a:gd name="T8" fmla="*/ 34 w 147"/>
                <a:gd name="T9" fmla="*/ 21 h 119"/>
                <a:gd name="T10" fmla="*/ 10 w 147"/>
                <a:gd name="T11" fmla="*/ 21 h 119"/>
                <a:gd name="T12" fmla="*/ 10 w 147"/>
                <a:gd name="T13" fmla="*/ 15 h 119"/>
                <a:gd name="T14" fmla="*/ 13 w 147"/>
                <a:gd name="T15" fmla="*/ 11 h 119"/>
                <a:gd name="T16" fmla="*/ 40 w 147"/>
                <a:gd name="T17" fmla="*/ 4 h 119"/>
                <a:gd name="T18" fmla="*/ 101 w 147"/>
                <a:gd name="T19" fmla="*/ 0 h 119"/>
                <a:gd name="T20" fmla="*/ 113 w 147"/>
                <a:gd name="T21" fmla="*/ 21 h 119"/>
                <a:gd name="T22" fmla="*/ 147 w 147"/>
                <a:gd name="T23" fmla="*/ 26 h 119"/>
                <a:gd name="T24" fmla="*/ 147 w 147"/>
                <a:gd name="T25" fmla="*/ 113 h 119"/>
                <a:gd name="T26" fmla="*/ 141 w 147"/>
                <a:gd name="T27" fmla="*/ 119 h 119"/>
                <a:gd name="T28" fmla="*/ 0 w 147"/>
                <a:gd name="T29" fmla="*/ 113 h 119"/>
                <a:gd name="T30" fmla="*/ 0 w 147"/>
                <a:gd name="T31" fmla="*/ 26 h 119"/>
                <a:gd name="T32" fmla="*/ 6 w 147"/>
                <a:gd name="T33" fmla="*/ 21 h 119"/>
                <a:gd name="T34" fmla="*/ 73 w 147"/>
                <a:gd name="T35" fmla="*/ 43 h 119"/>
                <a:gd name="T36" fmla="*/ 87 w 147"/>
                <a:gd name="T37" fmla="*/ 49 h 119"/>
                <a:gd name="T38" fmla="*/ 73 w 147"/>
                <a:gd name="T39" fmla="*/ 81 h 119"/>
                <a:gd name="T40" fmla="*/ 73 w 147"/>
                <a:gd name="T41" fmla="*/ 43 h 119"/>
                <a:gd name="T42" fmla="*/ 82 w 147"/>
                <a:gd name="T43" fmla="*/ 54 h 119"/>
                <a:gd name="T44" fmla="*/ 61 w 147"/>
                <a:gd name="T45" fmla="*/ 62 h 119"/>
                <a:gd name="T46" fmla="*/ 86 w 147"/>
                <a:gd name="T47" fmla="*/ 62 h 119"/>
                <a:gd name="T48" fmla="*/ 82 w 147"/>
                <a:gd name="T49" fmla="*/ 54 h 119"/>
                <a:gd name="T50" fmla="*/ 38 w 147"/>
                <a:gd name="T51" fmla="*/ 32 h 119"/>
                <a:gd name="T52" fmla="*/ 11 w 147"/>
                <a:gd name="T53" fmla="*/ 108 h 119"/>
                <a:gd name="T54" fmla="*/ 136 w 147"/>
                <a:gd name="T55" fmla="*/ 32 h 119"/>
                <a:gd name="T56" fmla="*/ 109 w 147"/>
                <a:gd name="T57" fmla="*/ 32 h 119"/>
                <a:gd name="T58" fmla="*/ 97 w 147"/>
                <a:gd name="T59" fmla="*/ 12 h 119"/>
                <a:gd name="T60" fmla="*/ 44 w 147"/>
                <a:gd name="T61" fmla="*/ 28 h 119"/>
                <a:gd name="T62" fmla="*/ 73 w 147"/>
                <a:gd name="T63" fmla="*/ 23 h 119"/>
                <a:gd name="T64" fmla="*/ 112 w 147"/>
                <a:gd name="T65" fmla="*/ 62 h 119"/>
                <a:gd name="T66" fmla="*/ 34 w 147"/>
                <a:gd name="T67" fmla="*/ 62 h 119"/>
                <a:gd name="T68" fmla="*/ 73 w 147"/>
                <a:gd name="T69" fmla="*/ 35 h 119"/>
                <a:gd name="T70" fmla="*/ 46 w 147"/>
                <a:gd name="T71" fmla="*/ 62 h 119"/>
                <a:gd name="T72" fmla="*/ 101 w 147"/>
                <a:gd name="T73" fmla="*/ 6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19">
                  <a:moveTo>
                    <a:pt x="122" y="40"/>
                  </a:moveTo>
                  <a:cubicBezTo>
                    <a:pt x="125" y="40"/>
                    <a:pt x="127" y="42"/>
                    <a:pt x="127" y="45"/>
                  </a:cubicBezTo>
                  <a:cubicBezTo>
                    <a:pt x="127" y="48"/>
                    <a:pt x="125" y="50"/>
                    <a:pt x="122" y="50"/>
                  </a:cubicBezTo>
                  <a:cubicBezTo>
                    <a:pt x="119" y="50"/>
                    <a:pt x="116" y="48"/>
                    <a:pt x="116" y="45"/>
                  </a:cubicBezTo>
                  <a:cubicBezTo>
                    <a:pt x="116" y="42"/>
                    <a:pt x="119" y="40"/>
                    <a:pt x="122" y="40"/>
                  </a:cubicBezTo>
                  <a:close/>
                  <a:moveTo>
                    <a:pt x="35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18"/>
                    <a:pt x="35" y="18"/>
                    <a:pt x="35" y="18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12" y="11"/>
                    <a:pt x="13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2"/>
                    <a:pt x="44" y="0"/>
                    <a:pt x="4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6" y="2"/>
                    <a:pt x="107" y="4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44" y="21"/>
                    <a:pt x="147" y="23"/>
                    <a:pt x="147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7"/>
                    <a:pt x="144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3" y="119"/>
                    <a:pt x="0" y="117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3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73" y="43"/>
                  </a:moveTo>
                  <a:cubicBezTo>
                    <a:pt x="73" y="43"/>
                    <a:pt x="73" y="43"/>
                    <a:pt x="73" y="43"/>
                  </a:cubicBezTo>
                  <a:cubicBezTo>
                    <a:pt x="79" y="43"/>
                    <a:pt x="83" y="45"/>
                    <a:pt x="87" y="49"/>
                  </a:cubicBezTo>
                  <a:cubicBezTo>
                    <a:pt x="90" y="52"/>
                    <a:pt x="92" y="57"/>
                    <a:pt x="92" y="62"/>
                  </a:cubicBezTo>
                  <a:cubicBezTo>
                    <a:pt x="92" y="73"/>
                    <a:pt x="84" y="81"/>
                    <a:pt x="73" y="81"/>
                  </a:cubicBezTo>
                  <a:cubicBezTo>
                    <a:pt x="63" y="81"/>
                    <a:pt x="54" y="73"/>
                    <a:pt x="54" y="62"/>
                  </a:cubicBezTo>
                  <a:cubicBezTo>
                    <a:pt x="54" y="52"/>
                    <a:pt x="63" y="43"/>
                    <a:pt x="73" y="43"/>
                  </a:cubicBezTo>
                  <a:close/>
                  <a:moveTo>
                    <a:pt x="82" y="54"/>
                  </a:moveTo>
                  <a:cubicBezTo>
                    <a:pt x="82" y="54"/>
                    <a:pt x="82" y="54"/>
                    <a:pt x="82" y="54"/>
                  </a:cubicBezTo>
                  <a:cubicBezTo>
                    <a:pt x="80" y="51"/>
                    <a:pt x="77" y="50"/>
                    <a:pt x="73" y="50"/>
                  </a:cubicBezTo>
                  <a:cubicBezTo>
                    <a:pt x="67" y="50"/>
                    <a:pt x="61" y="56"/>
                    <a:pt x="61" y="62"/>
                  </a:cubicBezTo>
                  <a:cubicBezTo>
                    <a:pt x="61" y="69"/>
                    <a:pt x="67" y="74"/>
                    <a:pt x="73" y="74"/>
                  </a:cubicBezTo>
                  <a:cubicBezTo>
                    <a:pt x="80" y="74"/>
                    <a:pt x="86" y="69"/>
                    <a:pt x="86" y="62"/>
                  </a:cubicBezTo>
                  <a:cubicBezTo>
                    <a:pt x="86" y="59"/>
                    <a:pt x="84" y="56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lose/>
                  <a:moveTo>
                    <a:pt x="38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36" y="108"/>
                    <a:pt x="136" y="108"/>
                    <a:pt x="136" y="108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4" y="31"/>
                    <a:pt x="103" y="28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3" y="30"/>
                    <a:pt x="41" y="32"/>
                    <a:pt x="38" y="32"/>
                  </a:cubicBezTo>
                  <a:close/>
                  <a:moveTo>
                    <a:pt x="73" y="23"/>
                  </a:moveTo>
                  <a:cubicBezTo>
                    <a:pt x="73" y="23"/>
                    <a:pt x="73" y="23"/>
                    <a:pt x="73" y="23"/>
                  </a:cubicBezTo>
                  <a:cubicBezTo>
                    <a:pt x="95" y="23"/>
                    <a:pt x="112" y="41"/>
                    <a:pt x="112" y="62"/>
                  </a:cubicBezTo>
                  <a:cubicBezTo>
                    <a:pt x="112" y="84"/>
                    <a:pt x="95" y="101"/>
                    <a:pt x="73" y="101"/>
                  </a:cubicBezTo>
                  <a:cubicBezTo>
                    <a:pt x="52" y="101"/>
                    <a:pt x="34" y="84"/>
                    <a:pt x="34" y="62"/>
                  </a:cubicBezTo>
                  <a:cubicBezTo>
                    <a:pt x="34" y="41"/>
                    <a:pt x="52" y="23"/>
                    <a:pt x="73" y="23"/>
                  </a:cubicBezTo>
                  <a:close/>
                  <a:moveTo>
                    <a:pt x="73" y="35"/>
                  </a:moveTo>
                  <a:cubicBezTo>
                    <a:pt x="73" y="35"/>
                    <a:pt x="73" y="35"/>
                    <a:pt x="73" y="35"/>
                  </a:cubicBezTo>
                  <a:cubicBezTo>
                    <a:pt x="58" y="35"/>
                    <a:pt x="46" y="47"/>
                    <a:pt x="46" y="62"/>
                  </a:cubicBezTo>
                  <a:cubicBezTo>
                    <a:pt x="46" y="77"/>
                    <a:pt x="58" y="90"/>
                    <a:pt x="73" y="90"/>
                  </a:cubicBezTo>
                  <a:cubicBezTo>
                    <a:pt x="89" y="90"/>
                    <a:pt x="101" y="77"/>
                    <a:pt x="101" y="62"/>
                  </a:cubicBezTo>
                  <a:cubicBezTo>
                    <a:pt x="101" y="47"/>
                    <a:pt x="89" y="35"/>
                    <a:pt x="73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8565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文本框 14"/>
            <p:cNvSpPr txBox="1">
              <a:spLocks noChangeArrowheads="1"/>
            </p:cNvSpPr>
            <p:nvPr/>
          </p:nvSpPr>
          <p:spPr bwMode="auto">
            <a:xfrm>
              <a:off x="6262496" y="3016621"/>
              <a:ext cx="2184400" cy="585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显示</a:t>
              </a:r>
              <a:r>
                <a:rPr lang="en-US" altLang="zh-CN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1-5</a:t>
              </a:r>
              <a:r>
                <a:rPr lang="zh-CN" altLang="en-US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对应速度档位</a:t>
              </a:r>
              <a:r>
                <a:rPr lang="en-US" altLang="zh-CN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1-5</a:t>
              </a:r>
              <a:r>
                <a:rPr lang="zh-CN" altLang="en-US" sz="1400" dirty="0">
                  <a:solidFill>
                    <a:schemeClr val="bg1"/>
                  </a:solidFill>
                  <a:sym typeface="Arial" panose="020B0604020202090204" pitchFamily="34" charset="0"/>
                </a:rPr>
                <a:t>档</a:t>
              </a:r>
            </a:p>
          </p:txBody>
        </p:sp>
        <p:sp>
          <p:nvSpPr>
            <p:cNvPr id="39" name="文本框 15"/>
            <p:cNvSpPr txBox="1">
              <a:spLocks noChangeArrowheads="1"/>
            </p:cNvSpPr>
            <p:nvPr/>
          </p:nvSpPr>
          <p:spPr bwMode="auto">
            <a:xfrm>
              <a:off x="6620369" y="2656258"/>
              <a:ext cx="14670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sym typeface="Arial" panose="020B0604020202090204" pitchFamily="34" charset="0"/>
                </a:rPr>
                <a:t>数码管显示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22440" y="1232290"/>
            <a:ext cx="11337729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拥有多级（共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级）调速和显示当前速度档位功能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9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D0FF62-0883-4433-9C52-4F079280C7AB}"/>
              </a:ext>
            </a:extLst>
          </p:cNvPr>
          <p:cNvSpPr txBox="1"/>
          <p:nvPr/>
        </p:nvSpPr>
        <p:spPr>
          <a:xfrm>
            <a:off x="1222230" y="2087113"/>
            <a:ext cx="575029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使用的元器件：单片机一个，直流电机一个，数码管一个，杜邦线若干</a:t>
            </a:r>
          </a:p>
        </p:txBody>
      </p: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86" y="1996168"/>
            <a:ext cx="5932714" cy="2865664"/>
          </a:xfrm>
          <a:prstGeom prst="rect">
            <a:avLst/>
          </a:prstGeom>
          <a:solidFill>
            <a:srgbClr val="335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0652" y="2022122"/>
            <a:ext cx="5932714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4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第三部分</a:t>
            </a:r>
            <a:endParaRPr lang="en-US" altLang="zh-CN" sz="5400" dirty="0">
              <a:solidFill>
                <a:srgbClr val="255580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dirty="0">
                <a:solidFill>
                  <a:srgbClr val="255580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关键技术与实践难点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194146" y="1654509"/>
            <a:ext cx="3584652" cy="3585947"/>
            <a:chOff x="3437020" y="3157655"/>
            <a:chExt cx="863676" cy="863988"/>
          </a:xfrm>
        </p:grpSpPr>
        <p:sp>
          <p:nvSpPr>
            <p:cNvPr id="17" name="椭圆 16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rgbClr val="335C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关键技术与实践难点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51502" y="346748"/>
            <a:ext cx="467216" cy="467385"/>
            <a:chOff x="3437020" y="3157655"/>
            <a:chExt cx="863676" cy="863988"/>
          </a:xfrm>
        </p:grpSpPr>
        <p:sp>
          <p:nvSpPr>
            <p:cNvPr id="18" name="椭圆 17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603967" y="3301679"/>
              <a:ext cx="519264" cy="531741"/>
              <a:chOff x="9901117" y="2870043"/>
              <a:chExt cx="1094967" cy="1121277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4" name="Freeform 9"/>
              <p:cNvSpPr>
                <a:spLocks noEditPoints="1"/>
              </p:cNvSpPr>
              <p:nvPr/>
            </p:nvSpPr>
            <p:spPr bwMode="auto">
              <a:xfrm>
                <a:off x="9901117" y="2953850"/>
                <a:ext cx="1094967" cy="1037470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1065022" y="2515640"/>
            <a:ext cx="4178049" cy="34471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通过改变占空比来改变电机速度</a:t>
            </a:r>
          </a:p>
        </p:txBody>
      </p:sp>
      <p:cxnSp>
        <p:nvCxnSpPr>
          <p:cNvPr id="14" name="直接连接符 15"/>
          <p:cNvCxnSpPr/>
          <p:nvPr/>
        </p:nvCxnSpPr>
        <p:spPr>
          <a:xfrm flipH="1">
            <a:off x="6062197" y="2319967"/>
            <a:ext cx="8967" cy="3933259"/>
          </a:xfrm>
          <a:prstGeom prst="line">
            <a:avLst/>
          </a:prstGeom>
          <a:ln w="25400">
            <a:solidFill>
              <a:srgbClr val="325B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"/>
          <p:cNvGrpSpPr/>
          <p:nvPr/>
        </p:nvGrpSpPr>
        <p:grpSpPr>
          <a:xfrm>
            <a:off x="1065021" y="1355437"/>
            <a:ext cx="10012283" cy="1155355"/>
            <a:chOff x="-470146" y="1321180"/>
            <a:chExt cx="10012283" cy="1155354"/>
          </a:xfrm>
        </p:grpSpPr>
        <p:sp>
          <p:nvSpPr>
            <p:cNvPr id="16" name="椭圆 15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rgbClr val="325B7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VS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rgbClr val="325B7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调速原理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rgbClr val="325B7F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调速功能的实现</a:t>
              </a:r>
            </a:p>
          </p:txBody>
        </p:sp>
        <p:sp>
          <p:nvSpPr>
            <p:cNvPr id="27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rgbClr val="325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7547795" y="2860350"/>
            <a:ext cx="3777245" cy="800219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通过外部中断（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INT0,INT1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）进入调速模块。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对应加速模块，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对应减速模块</a:t>
            </a:r>
            <a:endParaRPr lang="en-US" altLang="zh-CN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574691" y="3727423"/>
            <a:ext cx="3925005" cy="52322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用定时器固定一个脉冲循环的时间（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1000us*100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47650" y="4337076"/>
            <a:ext cx="3777245" cy="73866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在该时间一定的情况下，改变其内的通电时间（高电平时间）从而改变通电时间相对于总时间所占的比例（即占空比）</a:t>
            </a:r>
            <a:endParaRPr lang="zh-CN" altLang="en-US" sz="146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90290" y="2875228"/>
            <a:ext cx="545132" cy="584776"/>
            <a:chOff x="6107201" y="4275135"/>
            <a:chExt cx="1566174" cy="1680070"/>
          </a:xfrm>
        </p:grpSpPr>
        <p:sp>
          <p:nvSpPr>
            <p:cNvPr id="40" name="椭圆 39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rgbClr val="325B7F">
                <a:alpha val="80000"/>
              </a:srgb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>
                <a:defRPr/>
              </a:pPr>
              <a:endParaRPr lang="en-US" sz="8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9"/>
            <p:cNvSpPr txBox="1"/>
            <p:nvPr/>
          </p:nvSpPr>
          <p:spPr>
            <a:xfrm flipH="1">
              <a:off x="6568820" y="4275135"/>
              <a:ext cx="642935" cy="1680070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+mj-lt"/>
                  <a:cs typeface="Times New Roman" panose="02020503050405090304" pitchFamily="18" charset="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latin typeface="+mj-lt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890290" y="3588925"/>
            <a:ext cx="545132" cy="584775"/>
            <a:chOff x="6107201" y="4198218"/>
            <a:chExt cx="1566174" cy="1680068"/>
          </a:xfrm>
        </p:grpSpPr>
        <p:sp>
          <p:nvSpPr>
            <p:cNvPr id="43" name="椭圆 42"/>
            <p:cNvSpPr/>
            <p:nvPr/>
          </p:nvSpPr>
          <p:spPr>
            <a:xfrm>
              <a:off x="6107201" y="4270859"/>
              <a:ext cx="1566174" cy="1566174"/>
            </a:xfrm>
            <a:prstGeom prst="ellipse">
              <a:avLst/>
            </a:prstGeom>
            <a:solidFill>
              <a:srgbClr val="325B7F">
                <a:alpha val="80000"/>
              </a:srgb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>
                <a:defRPr/>
              </a:pPr>
              <a:endParaRPr lang="en-US" sz="8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49"/>
            <p:cNvSpPr txBox="1"/>
            <p:nvPr/>
          </p:nvSpPr>
          <p:spPr>
            <a:xfrm flipH="1">
              <a:off x="6568820" y="4198218"/>
              <a:ext cx="642935" cy="1680068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+mj-lt"/>
                  <a:cs typeface="Times New Roman" panose="02020503050405090304" pitchFamily="18" charset="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latin typeface="+mj-lt"/>
                <a:cs typeface="Times New Roman" panose="0202050305040509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903889" y="4337076"/>
            <a:ext cx="545132" cy="584775"/>
            <a:chOff x="6107201" y="4275137"/>
            <a:chExt cx="1566174" cy="1680069"/>
          </a:xfrm>
        </p:grpSpPr>
        <p:sp>
          <p:nvSpPr>
            <p:cNvPr id="46" name="椭圆 45"/>
            <p:cNvSpPr/>
            <p:nvPr/>
          </p:nvSpPr>
          <p:spPr>
            <a:xfrm>
              <a:off x="6107201" y="4275137"/>
              <a:ext cx="1566174" cy="1566174"/>
            </a:xfrm>
            <a:prstGeom prst="ellipse">
              <a:avLst/>
            </a:prstGeom>
            <a:solidFill>
              <a:srgbClr val="325B7F">
                <a:alpha val="80000"/>
              </a:srgb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>
                <a:defRPr/>
              </a:pPr>
              <a:endParaRPr lang="en-US" sz="8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9"/>
            <p:cNvSpPr txBox="1"/>
            <p:nvPr/>
          </p:nvSpPr>
          <p:spPr>
            <a:xfrm flipH="1">
              <a:off x="6568820" y="4275137"/>
              <a:ext cx="642935" cy="168006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200" dirty="0">
                  <a:solidFill>
                    <a:srgbClr val="FFFFFF"/>
                  </a:solidFill>
                  <a:latin typeface="+mj-lt"/>
                  <a:cs typeface="Times New Roman" panose="02020503050405090304" pitchFamily="18" charset="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latin typeface="+mj-lt"/>
                <a:cs typeface="Times New Roman" panose="02020503050405090304" pitchFamily="18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0"/>
          <p:cNvSpPr>
            <a:spLocks noChangeArrowheads="1"/>
          </p:cNvSpPr>
          <p:nvPr/>
        </p:nvSpPr>
        <p:spPr bwMode="auto">
          <a:xfrm>
            <a:off x="934587" y="322124"/>
            <a:ext cx="4065203" cy="49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456565"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325B7F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微软雅黑" panose="020B0503020204020204" pitchFamily="34" charset="-122"/>
              </a:rPr>
              <a:t>添加论文第三部分内容标题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51502" y="346748"/>
            <a:ext cx="467216" cy="467385"/>
            <a:chOff x="3437020" y="3157655"/>
            <a:chExt cx="863676" cy="863988"/>
          </a:xfrm>
        </p:grpSpPr>
        <p:sp>
          <p:nvSpPr>
            <p:cNvPr id="18" name="椭圆 17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rgbClr val="255580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9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9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defTabSz="456565">
                <a:spcBef>
                  <a:spcPct val="0"/>
                </a:spcBef>
                <a:buNone/>
              </a:pPr>
              <a:endParaRPr lang="zh-CN" altLang="zh-CN" sz="24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603967" y="3301679"/>
              <a:ext cx="519264" cy="531741"/>
              <a:chOff x="9901117" y="2870043"/>
              <a:chExt cx="1094967" cy="1121277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24" name="Freeform 9"/>
              <p:cNvSpPr>
                <a:spLocks noEditPoints="1"/>
              </p:cNvSpPr>
              <p:nvPr/>
            </p:nvSpPr>
            <p:spPr bwMode="auto">
              <a:xfrm>
                <a:off x="9901117" y="2953850"/>
                <a:ext cx="1094967" cy="1037470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456565"/>
                <a:endParaRPr lang="zh-CN" altLang="en-US" sz="1865">
                  <a:solidFill>
                    <a:prstClr val="black"/>
                  </a:solidFill>
                  <a:latin typeface="Arial" panose="020B0604020202090204" pitchFamily="34" charset="0"/>
                  <a:ea typeface="微软雅黑" panose="020B0503020204020204" pitchFamily="3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11" name="文本框 27"/>
          <p:cNvSpPr txBox="1"/>
          <p:nvPr/>
        </p:nvSpPr>
        <p:spPr>
          <a:xfrm>
            <a:off x="1647814" y="3078327"/>
            <a:ext cx="8896371" cy="701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45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优先级问题：自然优先级下，定时器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优先级位于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之间，因此无法即时响应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的中断，所以只能改变定时器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的优先级或者使用定时器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，这里我们选择了后者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226689" y="2659706"/>
            <a:ext cx="1929741" cy="424633"/>
          </a:xfrm>
          <a:prstGeom prst="rect">
            <a:avLst/>
          </a:prstGeom>
          <a:solidFill>
            <a:srgbClr val="335C80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78" y="256366"/>
            <a:ext cx="1312291" cy="1305858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1320</Words>
  <Application>Microsoft Office PowerPoint</Application>
  <PresentationFormat>宽屏</PresentationFormat>
  <Paragraphs>139</Paragraphs>
  <Slides>26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迷你简菱心</vt:lpstr>
      <vt:lpstr>微软雅黑</vt:lpstr>
      <vt:lpstr>幼圆</vt:lpstr>
      <vt:lpstr>Arial</vt:lpstr>
      <vt:lpstr>Arial Black</vt:lpstr>
      <vt:lpstr>Calibri</vt:lpstr>
      <vt:lpstr>Impact</vt:lpstr>
      <vt:lpstr>Tw Cen MT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Anzichen</dc:creator>
  <cp:lastModifiedBy>曹 知寒</cp:lastModifiedBy>
  <cp:revision>54</cp:revision>
  <dcterms:created xsi:type="dcterms:W3CDTF">2019-08-14T01:23:51Z</dcterms:created>
  <dcterms:modified xsi:type="dcterms:W3CDTF">2022-05-20T06:02:31Z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